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4"/>
  </p:notesMasterIdLst>
  <p:sldIdLst>
    <p:sldId id="586" r:id="rId2"/>
    <p:sldId id="345" r:id="rId3"/>
    <p:sldId id="581" r:id="rId4"/>
    <p:sldId id="543" r:id="rId5"/>
    <p:sldId id="461" r:id="rId6"/>
    <p:sldId id="582" r:id="rId7"/>
    <p:sldId id="484" r:id="rId8"/>
    <p:sldId id="468" r:id="rId9"/>
    <p:sldId id="482" r:id="rId10"/>
    <p:sldId id="483" r:id="rId11"/>
    <p:sldId id="317" r:id="rId12"/>
    <p:sldId id="502" r:id="rId13"/>
    <p:sldId id="497" r:id="rId14"/>
    <p:sldId id="486" r:id="rId15"/>
    <p:sldId id="487" r:id="rId16"/>
    <p:sldId id="508" r:id="rId17"/>
    <p:sldId id="501" r:id="rId18"/>
    <p:sldId id="536" r:id="rId19"/>
    <p:sldId id="539" r:id="rId20"/>
    <p:sldId id="583" r:id="rId21"/>
    <p:sldId id="584" r:id="rId22"/>
    <p:sldId id="58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Graf" initials="MG" lastIdx="4" clrIdx="0">
    <p:extLst>
      <p:ext uri="{19B8F6BF-5375-455C-9EA6-DF929625EA0E}">
        <p15:presenceInfo xmlns:p15="http://schemas.microsoft.com/office/powerpoint/2012/main" userId="S-1-5-21-785114071-2905986345-4020776535-2108" providerId="AD"/>
      </p:ext>
    </p:extLst>
  </p:cmAuthor>
  <p:cmAuthor id="2" name="Silja Giovanoli" initials="SG" lastIdx="18" clrIdx="1">
    <p:extLst>
      <p:ext uri="{19B8F6BF-5375-455C-9EA6-DF929625EA0E}">
        <p15:presenceInfo xmlns:p15="http://schemas.microsoft.com/office/powerpoint/2012/main" userId="S-1-5-21-785114071-2905986345-4020776535-2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A14"/>
    <a:srgbClr val="06536A"/>
    <a:srgbClr val="5CC4F1"/>
    <a:srgbClr val="60A19A"/>
    <a:srgbClr val="517A30"/>
    <a:srgbClr val="18A19A"/>
    <a:srgbClr val="99BE11"/>
    <a:srgbClr val="006677"/>
    <a:srgbClr val="4A9AD2"/>
    <a:srgbClr val="287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869" autoAdjust="0"/>
  </p:normalViewPr>
  <p:slideViewPr>
    <p:cSldViewPr snapToGrid="0" snapToObjects="1">
      <p:cViewPr varScale="1">
        <p:scale>
          <a:sx n="100" d="100"/>
          <a:sy n="100" d="100"/>
        </p:scale>
        <p:origin x="29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-5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98203-4EAE-4A87-BEBE-CA23ECEB2154}" type="doc">
      <dgm:prSet loTypeId="urn:microsoft.com/office/officeart/2005/8/layout/hProcess7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de-DE"/>
        </a:p>
      </dgm:t>
    </dgm:pt>
    <dgm:pt modelId="{C25E43D4-B73C-45F5-ABD7-C1AB212B2E0B}">
      <dgm:prSet phldrT="[Text]"/>
      <dgm:spPr/>
      <dgm:t>
        <a:bodyPr/>
        <a:lstStyle/>
        <a:p>
          <a:r>
            <a:rPr lang="de-DE" dirty="0" err="1" smtClean="0">
              <a:solidFill>
                <a:schemeClr val="tx2">
                  <a:lumMod val="75000"/>
                </a:schemeClr>
              </a:solidFill>
            </a:rPr>
            <a:t>January</a:t>
          </a:r>
          <a:r>
            <a:rPr lang="de-DE" dirty="0" smtClean="0">
              <a:solidFill>
                <a:schemeClr val="tx2">
                  <a:lumMod val="75000"/>
                </a:schemeClr>
              </a:solidFill>
            </a:rPr>
            <a:t> - March</a:t>
          </a:r>
          <a:endParaRPr lang="de-DE" dirty="0">
            <a:solidFill>
              <a:schemeClr val="tx2">
                <a:lumMod val="75000"/>
              </a:schemeClr>
            </a:solidFill>
          </a:endParaRPr>
        </a:p>
      </dgm:t>
    </dgm:pt>
    <dgm:pt modelId="{93C4ACF6-294F-4FB5-BFDA-2F63DD44FD4A}" type="parTrans" cxnId="{8C29C1B4-CD2C-4569-AC52-0842687FCDBF}">
      <dgm:prSet/>
      <dgm:spPr/>
      <dgm:t>
        <a:bodyPr/>
        <a:lstStyle/>
        <a:p>
          <a:endParaRPr lang="de-DE"/>
        </a:p>
      </dgm:t>
    </dgm:pt>
    <dgm:pt modelId="{3016DC54-AFAD-4A16-A0D6-CCB04CD211E3}" type="sibTrans" cxnId="{8C29C1B4-CD2C-4569-AC52-0842687FCDBF}">
      <dgm:prSet/>
      <dgm:spPr/>
      <dgm:t>
        <a:bodyPr/>
        <a:lstStyle/>
        <a:p>
          <a:endParaRPr lang="de-DE"/>
        </a:p>
      </dgm:t>
    </dgm:pt>
    <dgm:pt modelId="{9ED4371D-0E84-4D2D-8B60-2EFA416987C1}">
      <dgm:prSet phldrT="[Text]"/>
      <dgm:spPr/>
      <dgm:t>
        <a:bodyPr/>
        <a:lstStyle/>
        <a:p>
          <a:r>
            <a:rPr lang="de-DE" dirty="0" smtClean="0"/>
            <a:t>Work on </a:t>
          </a:r>
          <a:r>
            <a:rPr lang="de-DE" dirty="0" err="1" smtClean="0"/>
            <a:t>student</a:t>
          </a:r>
          <a:r>
            <a:rPr lang="de-DE" dirty="0" smtClean="0"/>
            <a:t> </a:t>
          </a:r>
          <a:r>
            <a:rPr lang="de-DE" dirty="0" err="1" smtClean="0"/>
            <a:t>projects</a:t>
          </a:r>
          <a:endParaRPr lang="de-DE" dirty="0"/>
        </a:p>
      </dgm:t>
    </dgm:pt>
    <dgm:pt modelId="{C715930B-7354-4164-8C60-249F0215EA95}" type="parTrans" cxnId="{436BEC2B-7E93-4E41-909A-F1528C5CCEEE}">
      <dgm:prSet/>
      <dgm:spPr/>
      <dgm:t>
        <a:bodyPr/>
        <a:lstStyle/>
        <a:p>
          <a:endParaRPr lang="de-DE"/>
        </a:p>
      </dgm:t>
    </dgm:pt>
    <dgm:pt modelId="{F5438D83-F1E0-4F82-A4D8-F7A1ECBFC8C4}" type="sibTrans" cxnId="{436BEC2B-7E93-4E41-909A-F1528C5CCEEE}">
      <dgm:prSet/>
      <dgm:spPr/>
      <dgm:t>
        <a:bodyPr/>
        <a:lstStyle/>
        <a:p>
          <a:endParaRPr lang="de-DE"/>
        </a:p>
      </dgm:t>
    </dgm:pt>
    <dgm:pt modelId="{F49CF4DA-7875-4763-A876-98680E459853}">
      <dgm:prSet phldrT="[Text]"/>
      <dgm:spPr/>
      <dgm:t>
        <a:bodyPr/>
        <a:lstStyle/>
        <a:p>
          <a:r>
            <a:rPr lang="de-DE" dirty="0" smtClean="0">
              <a:solidFill>
                <a:schemeClr val="tx2">
                  <a:lumMod val="75000"/>
                </a:schemeClr>
              </a:solidFill>
            </a:rPr>
            <a:t>10. April</a:t>
          </a:r>
          <a:endParaRPr lang="de-DE" dirty="0">
            <a:solidFill>
              <a:schemeClr val="tx2">
                <a:lumMod val="75000"/>
              </a:schemeClr>
            </a:solidFill>
          </a:endParaRPr>
        </a:p>
      </dgm:t>
    </dgm:pt>
    <dgm:pt modelId="{40FDB8C7-638D-401C-9A9C-678438ADD058}" type="parTrans" cxnId="{27D16312-2AE1-463E-B471-0C70D8BC5374}">
      <dgm:prSet/>
      <dgm:spPr/>
      <dgm:t>
        <a:bodyPr/>
        <a:lstStyle/>
        <a:p>
          <a:endParaRPr lang="de-DE"/>
        </a:p>
      </dgm:t>
    </dgm:pt>
    <dgm:pt modelId="{42D45F09-47E3-469B-B678-0E5D9C803B1E}" type="sibTrans" cxnId="{27D16312-2AE1-463E-B471-0C70D8BC5374}">
      <dgm:prSet/>
      <dgm:spPr/>
      <dgm:t>
        <a:bodyPr/>
        <a:lstStyle/>
        <a:p>
          <a:endParaRPr lang="de-DE"/>
        </a:p>
      </dgm:t>
    </dgm:pt>
    <dgm:pt modelId="{8969656D-3E97-4A8D-9E0F-06D2215544A0}">
      <dgm:prSet phldrT="[Text]"/>
      <dgm:spPr/>
      <dgm:t>
        <a:bodyPr/>
        <a:lstStyle/>
        <a:p>
          <a:r>
            <a:rPr lang="de-DE" dirty="0" smtClean="0"/>
            <a:t>Hand-in (EN)</a:t>
          </a:r>
          <a:endParaRPr lang="de-DE" dirty="0"/>
        </a:p>
      </dgm:t>
    </dgm:pt>
    <dgm:pt modelId="{73D15B56-A723-408E-9FA0-272E497BFB0F}" type="parTrans" cxnId="{734ABC0C-D8F6-4467-9237-40E0F2D86D5A}">
      <dgm:prSet/>
      <dgm:spPr/>
      <dgm:t>
        <a:bodyPr/>
        <a:lstStyle/>
        <a:p>
          <a:endParaRPr lang="de-DE"/>
        </a:p>
      </dgm:t>
    </dgm:pt>
    <dgm:pt modelId="{BBAEA4DF-277B-46B5-B62C-E31B965B388D}" type="sibTrans" cxnId="{734ABC0C-D8F6-4467-9237-40E0F2D86D5A}">
      <dgm:prSet/>
      <dgm:spPr/>
      <dgm:t>
        <a:bodyPr/>
        <a:lstStyle/>
        <a:p>
          <a:endParaRPr lang="de-DE"/>
        </a:p>
      </dgm:t>
    </dgm:pt>
    <dgm:pt modelId="{050B307C-D30E-40D7-977A-BFE21EE4A74C}">
      <dgm:prSet phldrT="[Text]"/>
      <dgm:spPr/>
      <dgm:t>
        <a:bodyPr/>
        <a:lstStyle/>
        <a:p>
          <a:r>
            <a:rPr lang="de-DE" dirty="0" smtClean="0">
              <a:solidFill>
                <a:schemeClr val="tx2">
                  <a:lumMod val="75000"/>
                </a:schemeClr>
              </a:solidFill>
            </a:rPr>
            <a:t>May</a:t>
          </a:r>
          <a:endParaRPr lang="de-DE" dirty="0">
            <a:solidFill>
              <a:schemeClr val="tx2">
                <a:lumMod val="75000"/>
              </a:schemeClr>
            </a:solidFill>
          </a:endParaRPr>
        </a:p>
      </dgm:t>
    </dgm:pt>
    <dgm:pt modelId="{6251A3BB-D121-494A-B2B0-6353DCDEAA1B}" type="parTrans" cxnId="{74843B60-AE3F-4556-9356-85EBC01E1683}">
      <dgm:prSet/>
      <dgm:spPr/>
      <dgm:t>
        <a:bodyPr/>
        <a:lstStyle/>
        <a:p>
          <a:endParaRPr lang="de-DE"/>
        </a:p>
      </dgm:t>
    </dgm:pt>
    <dgm:pt modelId="{E00C8002-FE15-4FB7-AD0D-E7129D82212F}" type="sibTrans" cxnId="{74843B60-AE3F-4556-9356-85EBC01E1683}">
      <dgm:prSet/>
      <dgm:spPr/>
      <dgm:t>
        <a:bodyPr/>
        <a:lstStyle/>
        <a:p>
          <a:endParaRPr lang="de-DE"/>
        </a:p>
      </dgm:t>
    </dgm:pt>
    <dgm:pt modelId="{09773A0B-81D3-423A-B76B-BDFDC64E21A4}">
      <dgm:prSet phldrT="[Text]"/>
      <dgm:spPr/>
      <dgm:t>
        <a:bodyPr/>
        <a:lstStyle/>
        <a:p>
          <a:r>
            <a:rPr lang="de-DE" dirty="0" smtClean="0">
              <a:solidFill>
                <a:schemeClr val="tx2">
                  <a:lumMod val="75000"/>
                </a:schemeClr>
              </a:solidFill>
            </a:rPr>
            <a:t>May</a:t>
          </a:r>
          <a:r>
            <a:rPr lang="de-DE" dirty="0" smtClean="0"/>
            <a:t> </a:t>
          </a:r>
          <a:endParaRPr lang="de-DE" dirty="0"/>
        </a:p>
      </dgm:t>
    </dgm:pt>
    <dgm:pt modelId="{895972CF-2F8E-47E6-BC0D-478B2255903B}" type="parTrans" cxnId="{38E5D464-B273-4ACD-B0F9-073BAC729058}">
      <dgm:prSet/>
      <dgm:spPr/>
      <dgm:t>
        <a:bodyPr/>
        <a:lstStyle/>
        <a:p>
          <a:endParaRPr lang="de-DE"/>
        </a:p>
      </dgm:t>
    </dgm:pt>
    <dgm:pt modelId="{1A734A65-EDDB-4738-8113-BA68B05F0988}" type="sibTrans" cxnId="{38E5D464-B273-4ACD-B0F9-073BAC729058}">
      <dgm:prSet/>
      <dgm:spPr/>
      <dgm:t>
        <a:bodyPr/>
        <a:lstStyle/>
        <a:p>
          <a:endParaRPr lang="de-DE"/>
        </a:p>
      </dgm:t>
    </dgm:pt>
    <dgm:pt modelId="{B8418E8A-F3E4-4954-887F-DDC24BEF0AA6}">
      <dgm:prSet phldrT="[Text]"/>
      <dgm:spPr/>
      <dgm:t>
        <a:bodyPr/>
        <a:lstStyle/>
        <a:p>
          <a:r>
            <a:rPr lang="de-DE" dirty="0" smtClean="0"/>
            <a:t>Schools </a:t>
          </a:r>
          <a:r>
            <a:rPr lang="de-DE" dirty="0" err="1" smtClean="0"/>
            <a:t>choose</a:t>
          </a:r>
          <a:r>
            <a:rPr lang="de-DE" dirty="0" smtClean="0"/>
            <a:t> 3 </a:t>
          </a:r>
          <a:r>
            <a:rPr lang="de-DE" dirty="0" err="1" smtClean="0"/>
            <a:t>best</a:t>
          </a:r>
          <a:r>
            <a:rPr lang="de-DE" dirty="0" smtClean="0"/>
            <a:t> </a:t>
          </a:r>
          <a:r>
            <a:rPr lang="de-DE" dirty="0" err="1" smtClean="0"/>
            <a:t>projects</a:t>
          </a:r>
          <a:endParaRPr lang="de-DE" dirty="0"/>
        </a:p>
      </dgm:t>
    </dgm:pt>
    <dgm:pt modelId="{6E1E985A-621B-453D-9557-9F4324502942}" type="parTrans" cxnId="{B222C586-47E8-47BD-A184-13C117993090}">
      <dgm:prSet/>
      <dgm:spPr/>
      <dgm:t>
        <a:bodyPr/>
        <a:lstStyle/>
        <a:p>
          <a:endParaRPr lang="de-DE"/>
        </a:p>
      </dgm:t>
    </dgm:pt>
    <dgm:pt modelId="{CE9C022D-8957-4BCD-8ED3-F7A76FA52358}" type="sibTrans" cxnId="{B222C586-47E8-47BD-A184-13C117993090}">
      <dgm:prSet/>
      <dgm:spPr/>
      <dgm:t>
        <a:bodyPr/>
        <a:lstStyle/>
        <a:p>
          <a:endParaRPr lang="de-DE"/>
        </a:p>
      </dgm:t>
    </dgm:pt>
    <dgm:pt modelId="{D5D6BA16-85A7-4A62-9AF8-5F6BA0520575}">
      <dgm:prSet phldrT="[Text]"/>
      <dgm:spPr/>
      <dgm:t>
        <a:bodyPr/>
        <a:lstStyle/>
        <a:p>
          <a:r>
            <a:rPr lang="de-DE" dirty="0" smtClean="0"/>
            <a:t>Int. Jury </a:t>
          </a:r>
          <a:r>
            <a:rPr lang="de-DE" dirty="0" err="1" smtClean="0"/>
            <a:t>chooses</a:t>
          </a:r>
          <a:r>
            <a:rPr lang="de-DE" dirty="0" smtClean="0"/>
            <a:t>  </a:t>
          </a:r>
          <a:r>
            <a:rPr lang="de-DE" dirty="0" err="1" smtClean="0"/>
            <a:t>best</a:t>
          </a:r>
          <a:r>
            <a:rPr lang="de-DE" dirty="0" smtClean="0"/>
            <a:t> </a:t>
          </a:r>
          <a:r>
            <a:rPr lang="de-DE" dirty="0" err="1" smtClean="0"/>
            <a:t>projects</a:t>
          </a:r>
          <a:r>
            <a:rPr lang="de-DE" dirty="0" smtClean="0"/>
            <a:t> </a:t>
          </a:r>
          <a:r>
            <a:rPr lang="de-DE" dirty="0" err="1" smtClean="0"/>
            <a:t>overall</a:t>
          </a:r>
          <a:endParaRPr lang="de-DE" dirty="0"/>
        </a:p>
      </dgm:t>
    </dgm:pt>
    <dgm:pt modelId="{73C723A2-EE25-4F29-BB98-210F2212544D}" type="parTrans" cxnId="{B63E4733-4D46-42A6-A4CB-1B980F8A564B}">
      <dgm:prSet/>
      <dgm:spPr/>
      <dgm:t>
        <a:bodyPr/>
        <a:lstStyle/>
        <a:p>
          <a:endParaRPr lang="de-DE"/>
        </a:p>
      </dgm:t>
    </dgm:pt>
    <dgm:pt modelId="{751949B0-E30F-4D38-82DB-6C07495E7923}" type="sibTrans" cxnId="{B63E4733-4D46-42A6-A4CB-1B980F8A564B}">
      <dgm:prSet/>
      <dgm:spPr/>
      <dgm:t>
        <a:bodyPr/>
        <a:lstStyle/>
        <a:p>
          <a:endParaRPr lang="de-DE"/>
        </a:p>
      </dgm:t>
    </dgm:pt>
    <dgm:pt modelId="{02076672-6D0E-4CB5-8CAB-B9CD5DF31AC8}">
      <dgm:prSet phldrT="[Text]"/>
      <dgm:spPr/>
      <dgm:t>
        <a:bodyPr/>
        <a:lstStyle/>
        <a:p>
          <a:r>
            <a:rPr lang="de-DE" dirty="0" smtClean="0"/>
            <a:t>Winners </a:t>
          </a:r>
          <a:r>
            <a:rPr lang="de-DE" dirty="0" err="1" smtClean="0"/>
            <a:t>announced</a:t>
          </a:r>
          <a:endParaRPr lang="de-DE" dirty="0"/>
        </a:p>
      </dgm:t>
    </dgm:pt>
    <dgm:pt modelId="{55A430AF-16D0-45FA-A31D-0BC82B2849A1}" type="parTrans" cxnId="{90BD10AB-9A44-431D-A189-22D00D737387}">
      <dgm:prSet/>
      <dgm:spPr/>
      <dgm:t>
        <a:bodyPr/>
        <a:lstStyle/>
        <a:p>
          <a:endParaRPr lang="de-DE"/>
        </a:p>
      </dgm:t>
    </dgm:pt>
    <dgm:pt modelId="{52C668B0-EAFD-420C-A656-A25BDEFD2414}" type="sibTrans" cxnId="{90BD10AB-9A44-431D-A189-22D00D737387}">
      <dgm:prSet/>
      <dgm:spPr/>
      <dgm:t>
        <a:bodyPr/>
        <a:lstStyle/>
        <a:p>
          <a:endParaRPr lang="de-DE"/>
        </a:p>
      </dgm:t>
    </dgm:pt>
    <dgm:pt modelId="{510A375E-6E9E-46BD-9E89-002E5AFBF40F}">
      <dgm:prSet phldrT="[Text]"/>
      <dgm:spPr/>
      <dgm:t>
        <a:bodyPr/>
        <a:lstStyle/>
        <a:p>
          <a:r>
            <a:rPr lang="de-DE" dirty="0" smtClean="0">
              <a:solidFill>
                <a:schemeClr val="tx2">
                  <a:lumMod val="75000"/>
                </a:schemeClr>
              </a:solidFill>
            </a:rPr>
            <a:t>June</a:t>
          </a:r>
          <a:endParaRPr lang="de-DE" dirty="0">
            <a:solidFill>
              <a:schemeClr val="tx2">
                <a:lumMod val="75000"/>
              </a:schemeClr>
            </a:solidFill>
          </a:endParaRPr>
        </a:p>
      </dgm:t>
    </dgm:pt>
    <dgm:pt modelId="{B2512DB4-0D08-4091-A108-F59DB3AD6B3F}" type="parTrans" cxnId="{34992D45-75AA-47E3-BAA3-3BB58CE708D4}">
      <dgm:prSet/>
      <dgm:spPr/>
      <dgm:t>
        <a:bodyPr/>
        <a:lstStyle/>
        <a:p>
          <a:endParaRPr lang="de-DE"/>
        </a:p>
      </dgm:t>
    </dgm:pt>
    <dgm:pt modelId="{3C414D8E-837F-4950-ACB0-EEA51EF28DBC}" type="sibTrans" cxnId="{34992D45-75AA-47E3-BAA3-3BB58CE708D4}">
      <dgm:prSet/>
      <dgm:spPr/>
      <dgm:t>
        <a:bodyPr/>
        <a:lstStyle/>
        <a:p>
          <a:endParaRPr lang="de-DE"/>
        </a:p>
      </dgm:t>
    </dgm:pt>
    <dgm:pt modelId="{FC41F2C9-BFEE-4A72-8BB1-24835F5AB162}">
      <dgm:prSet phldrT="[Text]"/>
      <dgm:spPr/>
      <dgm:t>
        <a:bodyPr/>
        <a:lstStyle/>
        <a:p>
          <a:r>
            <a:rPr lang="de-DE" dirty="0" smtClean="0"/>
            <a:t>Winners </a:t>
          </a:r>
          <a:r>
            <a:rPr lang="de-DE" dirty="0" err="1" smtClean="0"/>
            <a:t>trip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smart </a:t>
          </a:r>
          <a:r>
            <a:rPr lang="de-DE" dirty="0" err="1" smtClean="0"/>
            <a:t>house</a:t>
          </a:r>
          <a:r>
            <a:rPr lang="de-DE" dirty="0" smtClean="0"/>
            <a:t> in Germany</a:t>
          </a:r>
          <a:endParaRPr lang="de-DE" dirty="0"/>
        </a:p>
      </dgm:t>
    </dgm:pt>
    <dgm:pt modelId="{9AB45595-FA0F-4110-AEB1-5252438F4EA7}" type="parTrans" cxnId="{716DC7E6-E56D-416C-A2E0-F2115392B887}">
      <dgm:prSet/>
      <dgm:spPr/>
      <dgm:t>
        <a:bodyPr/>
        <a:lstStyle/>
        <a:p>
          <a:endParaRPr lang="de-DE"/>
        </a:p>
      </dgm:t>
    </dgm:pt>
    <dgm:pt modelId="{B8E4D3DB-93D3-4F4D-AA32-2A2F71368067}" type="sibTrans" cxnId="{716DC7E6-E56D-416C-A2E0-F2115392B887}">
      <dgm:prSet/>
      <dgm:spPr/>
      <dgm:t>
        <a:bodyPr/>
        <a:lstStyle/>
        <a:p>
          <a:endParaRPr lang="de-DE"/>
        </a:p>
      </dgm:t>
    </dgm:pt>
    <dgm:pt modelId="{56542066-A541-4DA3-AD94-ECEFE7675A70}">
      <dgm:prSet phldrT="[Text]"/>
      <dgm:spPr/>
      <dgm:t>
        <a:bodyPr/>
        <a:lstStyle/>
        <a:p>
          <a:endParaRPr lang="de-DE" dirty="0"/>
        </a:p>
      </dgm:t>
    </dgm:pt>
    <dgm:pt modelId="{0DFE8A73-0AE4-4D13-A786-976C1877FCF1}" type="parTrans" cxnId="{3D3C8202-7A26-418F-819D-4675D27DBB94}">
      <dgm:prSet/>
      <dgm:spPr/>
      <dgm:t>
        <a:bodyPr/>
        <a:lstStyle/>
        <a:p>
          <a:endParaRPr lang="de-DE"/>
        </a:p>
      </dgm:t>
    </dgm:pt>
    <dgm:pt modelId="{5A5471CE-DB46-4049-8491-05C4DE5B2214}" type="sibTrans" cxnId="{3D3C8202-7A26-418F-819D-4675D27DBB94}">
      <dgm:prSet/>
      <dgm:spPr/>
      <dgm:t>
        <a:bodyPr/>
        <a:lstStyle/>
        <a:p>
          <a:endParaRPr lang="de-DE"/>
        </a:p>
      </dgm:t>
    </dgm:pt>
    <dgm:pt modelId="{01E35E0E-B274-4B7E-A57C-847A6A944454}">
      <dgm:prSet phldrT="[Text]"/>
      <dgm:spPr/>
      <dgm:t>
        <a:bodyPr/>
        <a:lstStyle/>
        <a:p>
          <a:r>
            <a:rPr lang="de-DE" smtClean="0"/>
            <a:t>Projects online</a:t>
          </a:r>
          <a:endParaRPr lang="de-DE" dirty="0"/>
        </a:p>
      </dgm:t>
    </dgm:pt>
    <dgm:pt modelId="{13E1CD3C-566C-4087-B612-119AB34428C6}" type="parTrans" cxnId="{274E0757-DADD-4CD5-BC0F-C4E6BA332A94}">
      <dgm:prSet/>
      <dgm:spPr/>
      <dgm:t>
        <a:bodyPr/>
        <a:lstStyle/>
        <a:p>
          <a:endParaRPr lang="de-DE"/>
        </a:p>
      </dgm:t>
    </dgm:pt>
    <dgm:pt modelId="{08D9E25F-C133-430A-8FBC-E2E99F85FCD4}" type="sibTrans" cxnId="{274E0757-DADD-4CD5-BC0F-C4E6BA332A94}">
      <dgm:prSet/>
      <dgm:spPr/>
      <dgm:t>
        <a:bodyPr/>
        <a:lstStyle/>
        <a:p>
          <a:endParaRPr lang="de-DE"/>
        </a:p>
      </dgm:t>
    </dgm:pt>
    <dgm:pt modelId="{D327AB5E-D460-4E76-A515-671A9612FA26}">
      <dgm:prSet phldrT="[Text]"/>
      <dgm:spPr/>
      <dgm:t>
        <a:bodyPr/>
        <a:lstStyle/>
        <a:p>
          <a:endParaRPr lang="de-DE" dirty="0"/>
        </a:p>
      </dgm:t>
    </dgm:pt>
    <dgm:pt modelId="{007B9AB1-A33D-4102-9676-50AF05A77CC5}" type="parTrans" cxnId="{CC4A64D3-A0F1-4BA0-8B62-82041FD86062}">
      <dgm:prSet/>
      <dgm:spPr/>
      <dgm:t>
        <a:bodyPr/>
        <a:lstStyle/>
        <a:p>
          <a:endParaRPr lang="de-DE"/>
        </a:p>
      </dgm:t>
    </dgm:pt>
    <dgm:pt modelId="{6016536D-4BEB-433F-89A1-322220334ABD}" type="sibTrans" cxnId="{CC4A64D3-A0F1-4BA0-8B62-82041FD86062}">
      <dgm:prSet/>
      <dgm:spPr/>
      <dgm:t>
        <a:bodyPr/>
        <a:lstStyle/>
        <a:p>
          <a:endParaRPr lang="de-DE"/>
        </a:p>
      </dgm:t>
    </dgm:pt>
    <dgm:pt modelId="{590C4CF6-D1EA-4320-A6B8-3B3F3F09CE6A}" type="pres">
      <dgm:prSet presAssocID="{CDB98203-4EAE-4A87-BEBE-CA23ECEB21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6FCDE54-60AB-49C4-BD08-234023457F6C}" type="pres">
      <dgm:prSet presAssocID="{C25E43D4-B73C-45F5-ABD7-C1AB212B2E0B}" presName="compositeNode" presStyleCnt="0">
        <dgm:presLayoutVars>
          <dgm:bulletEnabled val="1"/>
        </dgm:presLayoutVars>
      </dgm:prSet>
      <dgm:spPr/>
    </dgm:pt>
    <dgm:pt modelId="{4F89E129-F8E4-4F1A-AE11-BE42F4212174}" type="pres">
      <dgm:prSet presAssocID="{C25E43D4-B73C-45F5-ABD7-C1AB212B2E0B}" presName="bgRect" presStyleLbl="node1" presStyleIdx="0" presStyleCnt="5"/>
      <dgm:spPr/>
      <dgm:t>
        <a:bodyPr/>
        <a:lstStyle/>
        <a:p>
          <a:endParaRPr lang="de-DE"/>
        </a:p>
      </dgm:t>
    </dgm:pt>
    <dgm:pt modelId="{A4A34F68-636E-4F8C-B1BD-67FF9B84D0BA}" type="pres">
      <dgm:prSet presAssocID="{C25E43D4-B73C-45F5-ABD7-C1AB212B2E0B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EF0C2D-B8CA-4E8E-90A8-97F90AD55F92}" type="pres">
      <dgm:prSet presAssocID="{C25E43D4-B73C-45F5-ABD7-C1AB212B2E0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8744CA-BE11-46AC-A85E-828224A7B494}" type="pres">
      <dgm:prSet presAssocID="{3016DC54-AFAD-4A16-A0D6-CCB04CD211E3}" presName="hSp" presStyleCnt="0"/>
      <dgm:spPr/>
    </dgm:pt>
    <dgm:pt modelId="{8D0F31A3-3E90-45F4-83F4-6170736B49FC}" type="pres">
      <dgm:prSet presAssocID="{3016DC54-AFAD-4A16-A0D6-CCB04CD211E3}" presName="vProcSp" presStyleCnt="0"/>
      <dgm:spPr/>
    </dgm:pt>
    <dgm:pt modelId="{688C95F8-B84B-4AD8-AE8C-2B7DD2C05A6A}" type="pres">
      <dgm:prSet presAssocID="{3016DC54-AFAD-4A16-A0D6-CCB04CD211E3}" presName="vSp1" presStyleCnt="0"/>
      <dgm:spPr/>
    </dgm:pt>
    <dgm:pt modelId="{E1553E36-A929-4178-9E1A-E92D9FF12C5C}" type="pres">
      <dgm:prSet presAssocID="{3016DC54-AFAD-4A16-A0D6-CCB04CD211E3}" presName="simulatedConn" presStyleLbl="solidFgAcc1" presStyleIdx="0" presStyleCnt="4"/>
      <dgm:spPr/>
    </dgm:pt>
    <dgm:pt modelId="{F88032C4-B035-468A-B08A-8F19C571B2CF}" type="pres">
      <dgm:prSet presAssocID="{3016DC54-AFAD-4A16-A0D6-CCB04CD211E3}" presName="vSp2" presStyleCnt="0"/>
      <dgm:spPr/>
    </dgm:pt>
    <dgm:pt modelId="{57378C44-C188-4E12-8AFC-B54FE81923A9}" type="pres">
      <dgm:prSet presAssocID="{3016DC54-AFAD-4A16-A0D6-CCB04CD211E3}" presName="sibTrans" presStyleCnt="0"/>
      <dgm:spPr/>
    </dgm:pt>
    <dgm:pt modelId="{231E424F-420A-4941-977E-2C64FADD0C08}" type="pres">
      <dgm:prSet presAssocID="{F49CF4DA-7875-4763-A876-98680E459853}" presName="compositeNode" presStyleCnt="0">
        <dgm:presLayoutVars>
          <dgm:bulletEnabled val="1"/>
        </dgm:presLayoutVars>
      </dgm:prSet>
      <dgm:spPr/>
    </dgm:pt>
    <dgm:pt modelId="{AE06C33A-6DCC-4C9B-9739-5D88669EC73D}" type="pres">
      <dgm:prSet presAssocID="{F49CF4DA-7875-4763-A876-98680E459853}" presName="bgRect" presStyleLbl="node1" presStyleIdx="1" presStyleCnt="5"/>
      <dgm:spPr/>
      <dgm:t>
        <a:bodyPr/>
        <a:lstStyle/>
        <a:p>
          <a:endParaRPr lang="de-DE"/>
        </a:p>
      </dgm:t>
    </dgm:pt>
    <dgm:pt modelId="{F8BD4547-0354-40C2-8934-AE55AE6C54FC}" type="pres">
      <dgm:prSet presAssocID="{F49CF4DA-7875-4763-A876-98680E459853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E7924C-E5B7-412A-9B6F-366F388C729B}" type="pres">
      <dgm:prSet presAssocID="{F49CF4DA-7875-4763-A876-98680E459853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C4A375-BDBB-4230-803B-D64E4E3998D1}" type="pres">
      <dgm:prSet presAssocID="{42D45F09-47E3-469B-B678-0E5D9C803B1E}" presName="hSp" presStyleCnt="0"/>
      <dgm:spPr/>
    </dgm:pt>
    <dgm:pt modelId="{1C5FA9CA-CB03-44FD-9A95-544505C6D765}" type="pres">
      <dgm:prSet presAssocID="{42D45F09-47E3-469B-B678-0E5D9C803B1E}" presName="vProcSp" presStyleCnt="0"/>
      <dgm:spPr/>
    </dgm:pt>
    <dgm:pt modelId="{4C0D09F5-CC72-47E0-AD7D-9A3A5F33DB37}" type="pres">
      <dgm:prSet presAssocID="{42D45F09-47E3-469B-B678-0E5D9C803B1E}" presName="vSp1" presStyleCnt="0"/>
      <dgm:spPr/>
    </dgm:pt>
    <dgm:pt modelId="{D4438716-473D-4897-9C42-A3D7CC21C46D}" type="pres">
      <dgm:prSet presAssocID="{42D45F09-47E3-469B-B678-0E5D9C803B1E}" presName="simulatedConn" presStyleLbl="solidFgAcc1" presStyleIdx="1" presStyleCnt="4"/>
      <dgm:spPr/>
    </dgm:pt>
    <dgm:pt modelId="{CC8B5E5C-5A97-4243-B980-38344FA27CB1}" type="pres">
      <dgm:prSet presAssocID="{42D45F09-47E3-469B-B678-0E5D9C803B1E}" presName="vSp2" presStyleCnt="0"/>
      <dgm:spPr/>
    </dgm:pt>
    <dgm:pt modelId="{38C33942-BAF0-4581-A9E2-A839CBAD3E61}" type="pres">
      <dgm:prSet presAssocID="{42D45F09-47E3-469B-B678-0E5D9C803B1E}" presName="sibTrans" presStyleCnt="0"/>
      <dgm:spPr/>
    </dgm:pt>
    <dgm:pt modelId="{C7DCE0D9-BF2E-4FCF-B56F-4D57BA282A42}" type="pres">
      <dgm:prSet presAssocID="{050B307C-D30E-40D7-977A-BFE21EE4A74C}" presName="compositeNode" presStyleCnt="0">
        <dgm:presLayoutVars>
          <dgm:bulletEnabled val="1"/>
        </dgm:presLayoutVars>
      </dgm:prSet>
      <dgm:spPr/>
    </dgm:pt>
    <dgm:pt modelId="{032E45E0-BAC9-44FD-8218-72D1D9156F87}" type="pres">
      <dgm:prSet presAssocID="{050B307C-D30E-40D7-977A-BFE21EE4A74C}" presName="bgRect" presStyleLbl="node1" presStyleIdx="2" presStyleCnt="5"/>
      <dgm:spPr/>
      <dgm:t>
        <a:bodyPr/>
        <a:lstStyle/>
        <a:p>
          <a:endParaRPr lang="de-DE"/>
        </a:p>
      </dgm:t>
    </dgm:pt>
    <dgm:pt modelId="{93853033-58D9-49E3-96D2-FEDC1CE147A3}" type="pres">
      <dgm:prSet presAssocID="{050B307C-D30E-40D7-977A-BFE21EE4A74C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CE7B05-60AB-46B1-BC1E-39085A06768D}" type="pres">
      <dgm:prSet presAssocID="{050B307C-D30E-40D7-977A-BFE21EE4A74C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645C9F-2369-4317-8426-D18D1D82BC1C}" type="pres">
      <dgm:prSet presAssocID="{E00C8002-FE15-4FB7-AD0D-E7129D82212F}" presName="hSp" presStyleCnt="0"/>
      <dgm:spPr/>
    </dgm:pt>
    <dgm:pt modelId="{0BA27A35-2400-4A9F-BCA6-E21E652F4FA4}" type="pres">
      <dgm:prSet presAssocID="{E00C8002-FE15-4FB7-AD0D-E7129D82212F}" presName="vProcSp" presStyleCnt="0"/>
      <dgm:spPr/>
    </dgm:pt>
    <dgm:pt modelId="{5AF5142D-DE6C-42F4-8CD0-AA2799CEF41B}" type="pres">
      <dgm:prSet presAssocID="{E00C8002-FE15-4FB7-AD0D-E7129D82212F}" presName="vSp1" presStyleCnt="0"/>
      <dgm:spPr/>
    </dgm:pt>
    <dgm:pt modelId="{162CFF25-A049-44F8-905A-FD066A280A27}" type="pres">
      <dgm:prSet presAssocID="{E00C8002-FE15-4FB7-AD0D-E7129D82212F}" presName="simulatedConn" presStyleLbl="solidFgAcc1" presStyleIdx="2" presStyleCnt="4"/>
      <dgm:spPr/>
    </dgm:pt>
    <dgm:pt modelId="{A18A6386-B293-474B-9984-408ABC80FA79}" type="pres">
      <dgm:prSet presAssocID="{E00C8002-FE15-4FB7-AD0D-E7129D82212F}" presName="vSp2" presStyleCnt="0"/>
      <dgm:spPr/>
    </dgm:pt>
    <dgm:pt modelId="{C4ACF64B-BDE8-4E67-B30D-EBE4DE3A3981}" type="pres">
      <dgm:prSet presAssocID="{E00C8002-FE15-4FB7-AD0D-E7129D82212F}" presName="sibTrans" presStyleCnt="0"/>
      <dgm:spPr/>
    </dgm:pt>
    <dgm:pt modelId="{112E885A-9E47-49F1-BC35-12207A4915A1}" type="pres">
      <dgm:prSet presAssocID="{09773A0B-81D3-423A-B76B-BDFDC64E21A4}" presName="compositeNode" presStyleCnt="0">
        <dgm:presLayoutVars>
          <dgm:bulletEnabled val="1"/>
        </dgm:presLayoutVars>
      </dgm:prSet>
      <dgm:spPr/>
    </dgm:pt>
    <dgm:pt modelId="{16EBB057-DDC1-4CC4-AC3B-A610A8082EE9}" type="pres">
      <dgm:prSet presAssocID="{09773A0B-81D3-423A-B76B-BDFDC64E21A4}" presName="bgRect" presStyleLbl="node1" presStyleIdx="3" presStyleCnt="5"/>
      <dgm:spPr/>
      <dgm:t>
        <a:bodyPr/>
        <a:lstStyle/>
        <a:p>
          <a:endParaRPr lang="de-DE"/>
        </a:p>
      </dgm:t>
    </dgm:pt>
    <dgm:pt modelId="{252CAC17-DF4C-4E6F-BF5E-AE24DB0B0435}" type="pres">
      <dgm:prSet presAssocID="{09773A0B-81D3-423A-B76B-BDFDC64E21A4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A0CE9C-BD63-42D0-9EBD-6415EFEBB76C}" type="pres">
      <dgm:prSet presAssocID="{09773A0B-81D3-423A-B76B-BDFDC64E21A4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05C1EF-0665-48D7-877E-75B1AE350DC6}" type="pres">
      <dgm:prSet presAssocID="{1A734A65-EDDB-4738-8113-BA68B05F0988}" presName="hSp" presStyleCnt="0"/>
      <dgm:spPr/>
    </dgm:pt>
    <dgm:pt modelId="{8ED6810E-FCB1-4C70-9D34-871AC4438D83}" type="pres">
      <dgm:prSet presAssocID="{1A734A65-EDDB-4738-8113-BA68B05F0988}" presName="vProcSp" presStyleCnt="0"/>
      <dgm:spPr/>
    </dgm:pt>
    <dgm:pt modelId="{81F623F9-1C2B-4103-A000-C09E9B9DCEB8}" type="pres">
      <dgm:prSet presAssocID="{1A734A65-EDDB-4738-8113-BA68B05F0988}" presName="vSp1" presStyleCnt="0"/>
      <dgm:spPr/>
    </dgm:pt>
    <dgm:pt modelId="{17501818-0484-47BD-BB35-7320070A5E6E}" type="pres">
      <dgm:prSet presAssocID="{1A734A65-EDDB-4738-8113-BA68B05F0988}" presName="simulatedConn" presStyleLbl="solidFgAcc1" presStyleIdx="3" presStyleCnt="4"/>
      <dgm:spPr/>
    </dgm:pt>
    <dgm:pt modelId="{0B57E331-EF03-4314-8E07-803228ACCFC2}" type="pres">
      <dgm:prSet presAssocID="{1A734A65-EDDB-4738-8113-BA68B05F0988}" presName="vSp2" presStyleCnt="0"/>
      <dgm:spPr/>
    </dgm:pt>
    <dgm:pt modelId="{F486E8E1-F650-4993-A294-4EB18CA9BBE4}" type="pres">
      <dgm:prSet presAssocID="{1A734A65-EDDB-4738-8113-BA68B05F0988}" presName="sibTrans" presStyleCnt="0"/>
      <dgm:spPr/>
    </dgm:pt>
    <dgm:pt modelId="{49DEE64A-3099-4ED1-BD06-EDB2F0E16E8A}" type="pres">
      <dgm:prSet presAssocID="{510A375E-6E9E-46BD-9E89-002E5AFBF40F}" presName="compositeNode" presStyleCnt="0">
        <dgm:presLayoutVars>
          <dgm:bulletEnabled val="1"/>
        </dgm:presLayoutVars>
      </dgm:prSet>
      <dgm:spPr/>
    </dgm:pt>
    <dgm:pt modelId="{B996AB16-B66A-4666-89A5-8898E7BBF659}" type="pres">
      <dgm:prSet presAssocID="{510A375E-6E9E-46BD-9E89-002E5AFBF40F}" presName="bgRect" presStyleLbl="node1" presStyleIdx="4" presStyleCnt="5"/>
      <dgm:spPr/>
      <dgm:t>
        <a:bodyPr/>
        <a:lstStyle/>
        <a:p>
          <a:endParaRPr lang="de-DE"/>
        </a:p>
      </dgm:t>
    </dgm:pt>
    <dgm:pt modelId="{7AAA69A0-FC3C-48C7-BADD-8C7C77E4FD3A}" type="pres">
      <dgm:prSet presAssocID="{510A375E-6E9E-46BD-9E89-002E5AFBF40F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FBE486-3C66-4E59-9B41-E109BB4C34BB}" type="pres">
      <dgm:prSet presAssocID="{510A375E-6E9E-46BD-9E89-002E5AFBF40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992D45-75AA-47E3-BAA3-3BB58CE708D4}" srcId="{CDB98203-4EAE-4A87-BEBE-CA23ECEB2154}" destId="{510A375E-6E9E-46BD-9E89-002E5AFBF40F}" srcOrd="4" destOrd="0" parTransId="{B2512DB4-0D08-4091-A108-F59DB3AD6B3F}" sibTransId="{3C414D8E-837F-4950-ACB0-EEA51EF28DBC}"/>
    <dgm:cxn modelId="{CC4A64D3-A0F1-4BA0-8B62-82041FD86062}" srcId="{F49CF4DA-7875-4763-A876-98680E459853}" destId="{D327AB5E-D460-4E76-A515-671A9612FA26}" srcOrd="1" destOrd="0" parTransId="{007B9AB1-A33D-4102-9676-50AF05A77CC5}" sibTransId="{6016536D-4BEB-433F-89A1-322220334ABD}"/>
    <dgm:cxn modelId="{642FC695-D6DB-48DE-AA81-AC6ECE78A677}" type="presOf" srcId="{D327AB5E-D460-4E76-A515-671A9612FA26}" destId="{BBE7924C-E5B7-412A-9B6F-366F388C729B}" srcOrd="0" destOrd="1" presId="urn:microsoft.com/office/officeart/2005/8/layout/hProcess7"/>
    <dgm:cxn modelId="{4A2767F5-038C-43B6-9DEA-1CA3F1FCCED4}" type="presOf" srcId="{02076672-6D0E-4CB5-8CAB-B9CD5DF31AC8}" destId="{4EA0CE9C-BD63-42D0-9EBD-6415EFEBB76C}" srcOrd="0" destOrd="0" presId="urn:microsoft.com/office/officeart/2005/8/layout/hProcess7"/>
    <dgm:cxn modelId="{9DF7C301-477A-4527-852F-B022D5D11D75}" type="presOf" srcId="{09773A0B-81D3-423A-B76B-BDFDC64E21A4}" destId="{16EBB057-DDC1-4CC4-AC3B-A610A8082EE9}" srcOrd="0" destOrd="0" presId="urn:microsoft.com/office/officeart/2005/8/layout/hProcess7"/>
    <dgm:cxn modelId="{734ABC0C-D8F6-4467-9237-40E0F2D86D5A}" srcId="{F49CF4DA-7875-4763-A876-98680E459853}" destId="{8969656D-3E97-4A8D-9E0F-06D2215544A0}" srcOrd="0" destOrd="0" parTransId="{73D15B56-A723-408E-9FA0-272E497BFB0F}" sibTransId="{BBAEA4DF-277B-46B5-B62C-E31B965B388D}"/>
    <dgm:cxn modelId="{BCC5DF43-0EBC-44AD-9DCD-1360452C4BEA}" type="presOf" srcId="{FC41F2C9-BFEE-4A72-8BB1-24835F5AB162}" destId="{EDFBE486-3C66-4E59-9B41-E109BB4C34BB}" srcOrd="0" destOrd="0" presId="urn:microsoft.com/office/officeart/2005/8/layout/hProcess7"/>
    <dgm:cxn modelId="{50A13FFC-2FD8-4305-8BED-F2F245952434}" type="presOf" srcId="{510A375E-6E9E-46BD-9E89-002E5AFBF40F}" destId="{7AAA69A0-FC3C-48C7-BADD-8C7C77E4FD3A}" srcOrd="1" destOrd="0" presId="urn:microsoft.com/office/officeart/2005/8/layout/hProcess7"/>
    <dgm:cxn modelId="{32E8AA16-EFCC-4A45-A70D-E5D7D0259C01}" type="presOf" srcId="{C25E43D4-B73C-45F5-ABD7-C1AB212B2E0B}" destId="{A4A34F68-636E-4F8C-B1BD-67FF9B84D0BA}" srcOrd="1" destOrd="0" presId="urn:microsoft.com/office/officeart/2005/8/layout/hProcess7"/>
    <dgm:cxn modelId="{3D3C8202-7A26-418F-819D-4675D27DBB94}" srcId="{09773A0B-81D3-423A-B76B-BDFDC64E21A4}" destId="{56542066-A541-4DA3-AD94-ECEFE7675A70}" srcOrd="1" destOrd="0" parTransId="{0DFE8A73-0AE4-4D13-A786-976C1877FCF1}" sibTransId="{5A5471CE-DB46-4049-8491-05C4DE5B2214}"/>
    <dgm:cxn modelId="{B222C586-47E8-47BD-A184-13C117993090}" srcId="{F49CF4DA-7875-4763-A876-98680E459853}" destId="{B8418E8A-F3E4-4954-887F-DDC24BEF0AA6}" srcOrd="2" destOrd="0" parTransId="{6E1E985A-621B-453D-9557-9F4324502942}" sibTransId="{CE9C022D-8957-4BCD-8ED3-F7A76FA52358}"/>
    <dgm:cxn modelId="{DAEEBD56-52A2-42E0-A8C7-ED916EEF79D4}" type="presOf" srcId="{F49CF4DA-7875-4763-A876-98680E459853}" destId="{F8BD4547-0354-40C2-8934-AE55AE6C54FC}" srcOrd="1" destOrd="0" presId="urn:microsoft.com/office/officeart/2005/8/layout/hProcess7"/>
    <dgm:cxn modelId="{B63E4733-4D46-42A6-A4CB-1B980F8A564B}" srcId="{050B307C-D30E-40D7-977A-BFE21EE4A74C}" destId="{D5D6BA16-85A7-4A62-9AF8-5F6BA0520575}" srcOrd="0" destOrd="0" parTransId="{73C723A2-EE25-4F29-BB98-210F2212544D}" sibTransId="{751949B0-E30F-4D38-82DB-6C07495E7923}"/>
    <dgm:cxn modelId="{0437B1A2-F459-4575-BB07-B00A14D471AE}" type="presOf" srcId="{01E35E0E-B274-4B7E-A57C-847A6A944454}" destId="{4EA0CE9C-BD63-42D0-9EBD-6415EFEBB76C}" srcOrd="0" destOrd="2" presId="urn:microsoft.com/office/officeart/2005/8/layout/hProcess7"/>
    <dgm:cxn modelId="{E2315374-D480-4569-8963-7B79E32A2728}" type="presOf" srcId="{510A375E-6E9E-46BD-9E89-002E5AFBF40F}" destId="{B996AB16-B66A-4666-89A5-8898E7BBF659}" srcOrd="0" destOrd="0" presId="urn:microsoft.com/office/officeart/2005/8/layout/hProcess7"/>
    <dgm:cxn modelId="{FA1AC5B4-DB87-48FE-ACCD-D564A0D58C53}" type="presOf" srcId="{050B307C-D30E-40D7-977A-BFE21EE4A74C}" destId="{032E45E0-BAC9-44FD-8218-72D1D9156F87}" srcOrd="0" destOrd="0" presId="urn:microsoft.com/office/officeart/2005/8/layout/hProcess7"/>
    <dgm:cxn modelId="{38E5D464-B273-4ACD-B0F9-073BAC729058}" srcId="{CDB98203-4EAE-4A87-BEBE-CA23ECEB2154}" destId="{09773A0B-81D3-423A-B76B-BDFDC64E21A4}" srcOrd="3" destOrd="0" parTransId="{895972CF-2F8E-47E6-BC0D-478B2255903B}" sibTransId="{1A734A65-EDDB-4738-8113-BA68B05F0988}"/>
    <dgm:cxn modelId="{556024B9-2858-452A-8067-186105E9E208}" type="presOf" srcId="{56542066-A541-4DA3-AD94-ECEFE7675A70}" destId="{4EA0CE9C-BD63-42D0-9EBD-6415EFEBB76C}" srcOrd="0" destOrd="1" presId="urn:microsoft.com/office/officeart/2005/8/layout/hProcess7"/>
    <dgm:cxn modelId="{274E0757-DADD-4CD5-BC0F-C4E6BA332A94}" srcId="{09773A0B-81D3-423A-B76B-BDFDC64E21A4}" destId="{01E35E0E-B274-4B7E-A57C-847A6A944454}" srcOrd="2" destOrd="0" parTransId="{13E1CD3C-566C-4087-B612-119AB34428C6}" sibTransId="{08D9E25F-C133-430A-8FBC-E2E99F85FCD4}"/>
    <dgm:cxn modelId="{5D2F9D58-853B-4F4C-B56E-35E94E98CE01}" type="presOf" srcId="{09773A0B-81D3-423A-B76B-BDFDC64E21A4}" destId="{252CAC17-DF4C-4E6F-BF5E-AE24DB0B0435}" srcOrd="1" destOrd="0" presId="urn:microsoft.com/office/officeart/2005/8/layout/hProcess7"/>
    <dgm:cxn modelId="{9F8B3918-2C1D-4D3D-8ADD-DFFDE22A996D}" type="presOf" srcId="{F49CF4DA-7875-4763-A876-98680E459853}" destId="{AE06C33A-6DCC-4C9B-9739-5D88669EC73D}" srcOrd="0" destOrd="0" presId="urn:microsoft.com/office/officeart/2005/8/layout/hProcess7"/>
    <dgm:cxn modelId="{436BEC2B-7E93-4E41-909A-F1528C5CCEEE}" srcId="{C25E43D4-B73C-45F5-ABD7-C1AB212B2E0B}" destId="{9ED4371D-0E84-4D2D-8B60-2EFA416987C1}" srcOrd="0" destOrd="0" parTransId="{C715930B-7354-4164-8C60-249F0215EA95}" sibTransId="{F5438D83-F1E0-4F82-A4D8-F7A1ECBFC8C4}"/>
    <dgm:cxn modelId="{AE58639B-48EC-43DC-9682-0A2CA37808D8}" type="presOf" srcId="{050B307C-D30E-40D7-977A-BFE21EE4A74C}" destId="{93853033-58D9-49E3-96D2-FEDC1CE147A3}" srcOrd="1" destOrd="0" presId="urn:microsoft.com/office/officeart/2005/8/layout/hProcess7"/>
    <dgm:cxn modelId="{27D16312-2AE1-463E-B471-0C70D8BC5374}" srcId="{CDB98203-4EAE-4A87-BEBE-CA23ECEB2154}" destId="{F49CF4DA-7875-4763-A876-98680E459853}" srcOrd="1" destOrd="0" parTransId="{40FDB8C7-638D-401C-9A9C-678438ADD058}" sibTransId="{42D45F09-47E3-469B-B678-0E5D9C803B1E}"/>
    <dgm:cxn modelId="{716DC7E6-E56D-416C-A2E0-F2115392B887}" srcId="{510A375E-6E9E-46BD-9E89-002E5AFBF40F}" destId="{FC41F2C9-BFEE-4A72-8BB1-24835F5AB162}" srcOrd="0" destOrd="0" parTransId="{9AB45595-FA0F-4110-AEB1-5252438F4EA7}" sibTransId="{B8E4D3DB-93D3-4F4D-AA32-2A2F71368067}"/>
    <dgm:cxn modelId="{001172BB-B711-47C8-8189-3111A2041231}" type="presOf" srcId="{B8418E8A-F3E4-4954-887F-DDC24BEF0AA6}" destId="{BBE7924C-E5B7-412A-9B6F-366F388C729B}" srcOrd="0" destOrd="2" presId="urn:microsoft.com/office/officeart/2005/8/layout/hProcess7"/>
    <dgm:cxn modelId="{E1E7644F-288D-42B0-992B-D57A751113E3}" type="presOf" srcId="{9ED4371D-0E84-4D2D-8B60-2EFA416987C1}" destId="{12EF0C2D-B8CA-4E8E-90A8-97F90AD55F92}" srcOrd="0" destOrd="0" presId="urn:microsoft.com/office/officeart/2005/8/layout/hProcess7"/>
    <dgm:cxn modelId="{851D9BEB-A207-49CD-ACE3-7EA1E016D628}" type="presOf" srcId="{8969656D-3E97-4A8D-9E0F-06D2215544A0}" destId="{BBE7924C-E5B7-412A-9B6F-366F388C729B}" srcOrd="0" destOrd="0" presId="urn:microsoft.com/office/officeart/2005/8/layout/hProcess7"/>
    <dgm:cxn modelId="{FD5A7DD4-A7A6-445E-ADDC-B5838056059E}" type="presOf" srcId="{C25E43D4-B73C-45F5-ABD7-C1AB212B2E0B}" destId="{4F89E129-F8E4-4F1A-AE11-BE42F4212174}" srcOrd="0" destOrd="0" presId="urn:microsoft.com/office/officeart/2005/8/layout/hProcess7"/>
    <dgm:cxn modelId="{490319A6-1247-48EA-996A-BE32FB34E793}" type="presOf" srcId="{CDB98203-4EAE-4A87-BEBE-CA23ECEB2154}" destId="{590C4CF6-D1EA-4320-A6B8-3B3F3F09CE6A}" srcOrd="0" destOrd="0" presId="urn:microsoft.com/office/officeart/2005/8/layout/hProcess7"/>
    <dgm:cxn modelId="{68C89BDC-AE3C-4604-B930-7F12437EC54B}" type="presOf" srcId="{D5D6BA16-85A7-4A62-9AF8-5F6BA0520575}" destId="{F4CE7B05-60AB-46B1-BC1E-39085A06768D}" srcOrd="0" destOrd="0" presId="urn:microsoft.com/office/officeart/2005/8/layout/hProcess7"/>
    <dgm:cxn modelId="{74843B60-AE3F-4556-9356-85EBC01E1683}" srcId="{CDB98203-4EAE-4A87-BEBE-CA23ECEB2154}" destId="{050B307C-D30E-40D7-977A-BFE21EE4A74C}" srcOrd="2" destOrd="0" parTransId="{6251A3BB-D121-494A-B2B0-6353DCDEAA1B}" sibTransId="{E00C8002-FE15-4FB7-AD0D-E7129D82212F}"/>
    <dgm:cxn modelId="{8C29C1B4-CD2C-4569-AC52-0842687FCDBF}" srcId="{CDB98203-4EAE-4A87-BEBE-CA23ECEB2154}" destId="{C25E43D4-B73C-45F5-ABD7-C1AB212B2E0B}" srcOrd="0" destOrd="0" parTransId="{93C4ACF6-294F-4FB5-BFDA-2F63DD44FD4A}" sibTransId="{3016DC54-AFAD-4A16-A0D6-CCB04CD211E3}"/>
    <dgm:cxn modelId="{90BD10AB-9A44-431D-A189-22D00D737387}" srcId="{09773A0B-81D3-423A-B76B-BDFDC64E21A4}" destId="{02076672-6D0E-4CB5-8CAB-B9CD5DF31AC8}" srcOrd="0" destOrd="0" parTransId="{55A430AF-16D0-45FA-A31D-0BC82B2849A1}" sibTransId="{52C668B0-EAFD-420C-A656-A25BDEFD2414}"/>
    <dgm:cxn modelId="{D2922F3F-9112-421C-9517-7D296073522A}" type="presParOf" srcId="{590C4CF6-D1EA-4320-A6B8-3B3F3F09CE6A}" destId="{76FCDE54-60AB-49C4-BD08-234023457F6C}" srcOrd="0" destOrd="0" presId="urn:microsoft.com/office/officeart/2005/8/layout/hProcess7"/>
    <dgm:cxn modelId="{ACF2BB13-03E6-44D8-8F00-394D2BD10952}" type="presParOf" srcId="{76FCDE54-60AB-49C4-BD08-234023457F6C}" destId="{4F89E129-F8E4-4F1A-AE11-BE42F4212174}" srcOrd="0" destOrd="0" presId="urn:microsoft.com/office/officeart/2005/8/layout/hProcess7"/>
    <dgm:cxn modelId="{EA87C635-0BA4-47D4-8090-E4F1F0988C53}" type="presParOf" srcId="{76FCDE54-60AB-49C4-BD08-234023457F6C}" destId="{A4A34F68-636E-4F8C-B1BD-67FF9B84D0BA}" srcOrd="1" destOrd="0" presId="urn:microsoft.com/office/officeart/2005/8/layout/hProcess7"/>
    <dgm:cxn modelId="{4883525E-42AB-4DB3-B5F9-ED237C3BC50B}" type="presParOf" srcId="{76FCDE54-60AB-49C4-BD08-234023457F6C}" destId="{12EF0C2D-B8CA-4E8E-90A8-97F90AD55F92}" srcOrd="2" destOrd="0" presId="urn:microsoft.com/office/officeart/2005/8/layout/hProcess7"/>
    <dgm:cxn modelId="{82FD8F90-91F1-4309-8694-42F15D92AB7D}" type="presParOf" srcId="{590C4CF6-D1EA-4320-A6B8-3B3F3F09CE6A}" destId="{6F8744CA-BE11-46AC-A85E-828224A7B494}" srcOrd="1" destOrd="0" presId="urn:microsoft.com/office/officeart/2005/8/layout/hProcess7"/>
    <dgm:cxn modelId="{25AEAE09-9EA4-4233-9846-12287016DB77}" type="presParOf" srcId="{590C4CF6-D1EA-4320-A6B8-3B3F3F09CE6A}" destId="{8D0F31A3-3E90-45F4-83F4-6170736B49FC}" srcOrd="2" destOrd="0" presId="urn:microsoft.com/office/officeart/2005/8/layout/hProcess7"/>
    <dgm:cxn modelId="{83B90E27-DF2B-4C89-9F42-A20E8BC3E399}" type="presParOf" srcId="{8D0F31A3-3E90-45F4-83F4-6170736B49FC}" destId="{688C95F8-B84B-4AD8-AE8C-2B7DD2C05A6A}" srcOrd="0" destOrd="0" presId="urn:microsoft.com/office/officeart/2005/8/layout/hProcess7"/>
    <dgm:cxn modelId="{627707B7-025C-472E-B3FA-93176FEA0846}" type="presParOf" srcId="{8D0F31A3-3E90-45F4-83F4-6170736B49FC}" destId="{E1553E36-A929-4178-9E1A-E92D9FF12C5C}" srcOrd="1" destOrd="0" presId="urn:microsoft.com/office/officeart/2005/8/layout/hProcess7"/>
    <dgm:cxn modelId="{199B8973-C392-4894-9633-C879357C207B}" type="presParOf" srcId="{8D0F31A3-3E90-45F4-83F4-6170736B49FC}" destId="{F88032C4-B035-468A-B08A-8F19C571B2CF}" srcOrd="2" destOrd="0" presId="urn:microsoft.com/office/officeart/2005/8/layout/hProcess7"/>
    <dgm:cxn modelId="{0D4B0F4F-2C4B-43B0-A274-0C746FF27083}" type="presParOf" srcId="{590C4CF6-D1EA-4320-A6B8-3B3F3F09CE6A}" destId="{57378C44-C188-4E12-8AFC-B54FE81923A9}" srcOrd="3" destOrd="0" presId="urn:microsoft.com/office/officeart/2005/8/layout/hProcess7"/>
    <dgm:cxn modelId="{EAB37327-8695-4EF1-A5F9-F14211C450BE}" type="presParOf" srcId="{590C4CF6-D1EA-4320-A6B8-3B3F3F09CE6A}" destId="{231E424F-420A-4941-977E-2C64FADD0C08}" srcOrd="4" destOrd="0" presId="urn:microsoft.com/office/officeart/2005/8/layout/hProcess7"/>
    <dgm:cxn modelId="{55E0FA6F-C685-4399-BFF5-9623620B0E17}" type="presParOf" srcId="{231E424F-420A-4941-977E-2C64FADD0C08}" destId="{AE06C33A-6DCC-4C9B-9739-5D88669EC73D}" srcOrd="0" destOrd="0" presId="urn:microsoft.com/office/officeart/2005/8/layout/hProcess7"/>
    <dgm:cxn modelId="{5B492069-4410-46C7-BE3C-3F4A73307C2C}" type="presParOf" srcId="{231E424F-420A-4941-977E-2C64FADD0C08}" destId="{F8BD4547-0354-40C2-8934-AE55AE6C54FC}" srcOrd="1" destOrd="0" presId="urn:microsoft.com/office/officeart/2005/8/layout/hProcess7"/>
    <dgm:cxn modelId="{F83D144C-C5D9-48F6-9EE3-890D6F40D874}" type="presParOf" srcId="{231E424F-420A-4941-977E-2C64FADD0C08}" destId="{BBE7924C-E5B7-412A-9B6F-366F388C729B}" srcOrd="2" destOrd="0" presId="urn:microsoft.com/office/officeart/2005/8/layout/hProcess7"/>
    <dgm:cxn modelId="{66B920A6-9BE1-40AC-853E-F70D5E525AB7}" type="presParOf" srcId="{590C4CF6-D1EA-4320-A6B8-3B3F3F09CE6A}" destId="{94C4A375-BDBB-4230-803B-D64E4E3998D1}" srcOrd="5" destOrd="0" presId="urn:microsoft.com/office/officeart/2005/8/layout/hProcess7"/>
    <dgm:cxn modelId="{403C934B-5C63-4751-9E3F-80A13558A88E}" type="presParOf" srcId="{590C4CF6-D1EA-4320-A6B8-3B3F3F09CE6A}" destId="{1C5FA9CA-CB03-44FD-9A95-544505C6D765}" srcOrd="6" destOrd="0" presId="urn:microsoft.com/office/officeart/2005/8/layout/hProcess7"/>
    <dgm:cxn modelId="{80C37CA0-D615-4D0C-82BE-72DC6B1F0798}" type="presParOf" srcId="{1C5FA9CA-CB03-44FD-9A95-544505C6D765}" destId="{4C0D09F5-CC72-47E0-AD7D-9A3A5F33DB37}" srcOrd="0" destOrd="0" presId="urn:microsoft.com/office/officeart/2005/8/layout/hProcess7"/>
    <dgm:cxn modelId="{7E1CDC94-8CEC-443A-ACDE-65149790B4E0}" type="presParOf" srcId="{1C5FA9CA-CB03-44FD-9A95-544505C6D765}" destId="{D4438716-473D-4897-9C42-A3D7CC21C46D}" srcOrd="1" destOrd="0" presId="urn:microsoft.com/office/officeart/2005/8/layout/hProcess7"/>
    <dgm:cxn modelId="{CA3B1508-C166-49FA-8871-F4970AA32BBF}" type="presParOf" srcId="{1C5FA9CA-CB03-44FD-9A95-544505C6D765}" destId="{CC8B5E5C-5A97-4243-B980-38344FA27CB1}" srcOrd="2" destOrd="0" presId="urn:microsoft.com/office/officeart/2005/8/layout/hProcess7"/>
    <dgm:cxn modelId="{C7BA2BAC-83B1-4196-8476-44C63AD00D7F}" type="presParOf" srcId="{590C4CF6-D1EA-4320-A6B8-3B3F3F09CE6A}" destId="{38C33942-BAF0-4581-A9E2-A839CBAD3E61}" srcOrd="7" destOrd="0" presId="urn:microsoft.com/office/officeart/2005/8/layout/hProcess7"/>
    <dgm:cxn modelId="{003F1717-2AD4-4C4C-9EEE-897903B21871}" type="presParOf" srcId="{590C4CF6-D1EA-4320-A6B8-3B3F3F09CE6A}" destId="{C7DCE0D9-BF2E-4FCF-B56F-4D57BA282A42}" srcOrd="8" destOrd="0" presId="urn:microsoft.com/office/officeart/2005/8/layout/hProcess7"/>
    <dgm:cxn modelId="{945045D2-93DA-4E7B-8671-E494AB33BC87}" type="presParOf" srcId="{C7DCE0D9-BF2E-4FCF-B56F-4D57BA282A42}" destId="{032E45E0-BAC9-44FD-8218-72D1D9156F87}" srcOrd="0" destOrd="0" presId="urn:microsoft.com/office/officeart/2005/8/layout/hProcess7"/>
    <dgm:cxn modelId="{918512DB-EDAE-47BA-BAC4-677B1334A6C9}" type="presParOf" srcId="{C7DCE0D9-BF2E-4FCF-B56F-4D57BA282A42}" destId="{93853033-58D9-49E3-96D2-FEDC1CE147A3}" srcOrd="1" destOrd="0" presId="urn:microsoft.com/office/officeart/2005/8/layout/hProcess7"/>
    <dgm:cxn modelId="{E3185E3A-66A0-424B-A21D-4814F496A13F}" type="presParOf" srcId="{C7DCE0D9-BF2E-4FCF-B56F-4D57BA282A42}" destId="{F4CE7B05-60AB-46B1-BC1E-39085A06768D}" srcOrd="2" destOrd="0" presId="urn:microsoft.com/office/officeart/2005/8/layout/hProcess7"/>
    <dgm:cxn modelId="{DE02EE76-AD61-48E8-B1F2-D2C818061333}" type="presParOf" srcId="{590C4CF6-D1EA-4320-A6B8-3B3F3F09CE6A}" destId="{1A645C9F-2369-4317-8426-D18D1D82BC1C}" srcOrd="9" destOrd="0" presId="urn:microsoft.com/office/officeart/2005/8/layout/hProcess7"/>
    <dgm:cxn modelId="{5C50B080-C345-4A52-80ED-A9570983704D}" type="presParOf" srcId="{590C4CF6-D1EA-4320-A6B8-3B3F3F09CE6A}" destId="{0BA27A35-2400-4A9F-BCA6-E21E652F4FA4}" srcOrd="10" destOrd="0" presId="urn:microsoft.com/office/officeart/2005/8/layout/hProcess7"/>
    <dgm:cxn modelId="{60A505ED-6297-40F4-A0A5-B67822F57CA1}" type="presParOf" srcId="{0BA27A35-2400-4A9F-BCA6-E21E652F4FA4}" destId="{5AF5142D-DE6C-42F4-8CD0-AA2799CEF41B}" srcOrd="0" destOrd="0" presId="urn:microsoft.com/office/officeart/2005/8/layout/hProcess7"/>
    <dgm:cxn modelId="{4F2B8A3B-3455-46F6-9DF4-77F5BACF1099}" type="presParOf" srcId="{0BA27A35-2400-4A9F-BCA6-E21E652F4FA4}" destId="{162CFF25-A049-44F8-905A-FD066A280A27}" srcOrd="1" destOrd="0" presId="urn:microsoft.com/office/officeart/2005/8/layout/hProcess7"/>
    <dgm:cxn modelId="{6C90FC75-FD2D-49C7-8D9E-AAF8CFDEA84A}" type="presParOf" srcId="{0BA27A35-2400-4A9F-BCA6-E21E652F4FA4}" destId="{A18A6386-B293-474B-9984-408ABC80FA79}" srcOrd="2" destOrd="0" presId="urn:microsoft.com/office/officeart/2005/8/layout/hProcess7"/>
    <dgm:cxn modelId="{4E3B44BE-429D-4407-8C38-7F3368777FB8}" type="presParOf" srcId="{590C4CF6-D1EA-4320-A6B8-3B3F3F09CE6A}" destId="{C4ACF64B-BDE8-4E67-B30D-EBE4DE3A3981}" srcOrd="11" destOrd="0" presId="urn:microsoft.com/office/officeart/2005/8/layout/hProcess7"/>
    <dgm:cxn modelId="{88B6B270-81DA-43B7-977A-55DEEE038AAE}" type="presParOf" srcId="{590C4CF6-D1EA-4320-A6B8-3B3F3F09CE6A}" destId="{112E885A-9E47-49F1-BC35-12207A4915A1}" srcOrd="12" destOrd="0" presId="urn:microsoft.com/office/officeart/2005/8/layout/hProcess7"/>
    <dgm:cxn modelId="{D185937D-7BB1-42F4-A26E-0568350B10C9}" type="presParOf" srcId="{112E885A-9E47-49F1-BC35-12207A4915A1}" destId="{16EBB057-DDC1-4CC4-AC3B-A610A8082EE9}" srcOrd="0" destOrd="0" presId="urn:microsoft.com/office/officeart/2005/8/layout/hProcess7"/>
    <dgm:cxn modelId="{ED7EB9F3-73CB-4C40-8F3A-948723E21449}" type="presParOf" srcId="{112E885A-9E47-49F1-BC35-12207A4915A1}" destId="{252CAC17-DF4C-4E6F-BF5E-AE24DB0B0435}" srcOrd="1" destOrd="0" presId="urn:microsoft.com/office/officeart/2005/8/layout/hProcess7"/>
    <dgm:cxn modelId="{4BD63520-16C7-42CA-BFA7-D3C29B62743A}" type="presParOf" srcId="{112E885A-9E47-49F1-BC35-12207A4915A1}" destId="{4EA0CE9C-BD63-42D0-9EBD-6415EFEBB76C}" srcOrd="2" destOrd="0" presId="urn:microsoft.com/office/officeart/2005/8/layout/hProcess7"/>
    <dgm:cxn modelId="{B4A6128E-AAA7-4293-BE57-30D604D354C1}" type="presParOf" srcId="{590C4CF6-D1EA-4320-A6B8-3B3F3F09CE6A}" destId="{3B05C1EF-0665-48D7-877E-75B1AE350DC6}" srcOrd="13" destOrd="0" presId="urn:microsoft.com/office/officeart/2005/8/layout/hProcess7"/>
    <dgm:cxn modelId="{163D0CC0-9B70-43B2-9B5D-A3B6DDD4AD57}" type="presParOf" srcId="{590C4CF6-D1EA-4320-A6B8-3B3F3F09CE6A}" destId="{8ED6810E-FCB1-4C70-9D34-871AC4438D83}" srcOrd="14" destOrd="0" presId="urn:microsoft.com/office/officeart/2005/8/layout/hProcess7"/>
    <dgm:cxn modelId="{461B25BE-55D7-4962-B9CF-A3F590B689E7}" type="presParOf" srcId="{8ED6810E-FCB1-4C70-9D34-871AC4438D83}" destId="{81F623F9-1C2B-4103-A000-C09E9B9DCEB8}" srcOrd="0" destOrd="0" presId="urn:microsoft.com/office/officeart/2005/8/layout/hProcess7"/>
    <dgm:cxn modelId="{8B88ABE3-26F2-4B52-A3AE-87141DB68A34}" type="presParOf" srcId="{8ED6810E-FCB1-4C70-9D34-871AC4438D83}" destId="{17501818-0484-47BD-BB35-7320070A5E6E}" srcOrd="1" destOrd="0" presId="urn:microsoft.com/office/officeart/2005/8/layout/hProcess7"/>
    <dgm:cxn modelId="{87AFDAA0-AC44-4B09-B3F1-C61D08EEB449}" type="presParOf" srcId="{8ED6810E-FCB1-4C70-9D34-871AC4438D83}" destId="{0B57E331-EF03-4314-8E07-803228ACCFC2}" srcOrd="2" destOrd="0" presId="urn:microsoft.com/office/officeart/2005/8/layout/hProcess7"/>
    <dgm:cxn modelId="{FDEBCAD0-B922-4216-BB07-9C031B64FF08}" type="presParOf" srcId="{590C4CF6-D1EA-4320-A6B8-3B3F3F09CE6A}" destId="{F486E8E1-F650-4993-A294-4EB18CA9BBE4}" srcOrd="15" destOrd="0" presId="urn:microsoft.com/office/officeart/2005/8/layout/hProcess7"/>
    <dgm:cxn modelId="{91A7C833-19BB-4D4B-B657-1B0CF1A28C9B}" type="presParOf" srcId="{590C4CF6-D1EA-4320-A6B8-3B3F3F09CE6A}" destId="{49DEE64A-3099-4ED1-BD06-EDB2F0E16E8A}" srcOrd="16" destOrd="0" presId="urn:microsoft.com/office/officeart/2005/8/layout/hProcess7"/>
    <dgm:cxn modelId="{2075F857-C89F-4187-BAE4-E45FE96F7B09}" type="presParOf" srcId="{49DEE64A-3099-4ED1-BD06-EDB2F0E16E8A}" destId="{B996AB16-B66A-4666-89A5-8898E7BBF659}" srcOrd="0" destOrd="0" presId="urn:microsoft.com/office/officeart/2005/8/layout/hProcess7"/>
    <dgm:cxn modelId="{8B9E5C47-3CE2-4F87-8032-66F8A0534073}" type="presParOf" srcId="{49DEE64A-3099-4ED1-BD06-EDB2F0E16E8A}" destId="{7AAA69A0-FC3C-48C7-BADD-8C7C77E4FD3A}" srcOrd="1" destOrd="0" presId="urn:microsoft.com/office/officeart/2005/8/layout/hProcess7"/>
    <dgm:cxn modelId="{BDDB58E5-9746-40D8-912C-C6E5FC4517A5}" type="presParOf" srcId="{49DEE64A-3099-4ED1-BD06-EDB2F0E16E8A}" destId="{EDFBE486-3C66-4E59-9B41-E109BB4C34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CD245-AC57-439B-9012-CEEB48E2A76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78E06B-191D-4A8B-B604-86D82492C82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de-CH" b="1" dirty="0" smtClean="0"/>
            <a:t>Problem: </a:t>
          </a:r>
        </a:p>
        <a:p>
          <a:r>
            <a:rPr lang="de-CH" b="0" dirty="0" smtClean="0"/>
            <a:t>School </a:t>
          </a:r>
          <a:r>
            <a:rPr lang="de-CH" b="0" dirty="0" err="1" smtClean="0"/>
            <a:t>without</a:t>
          </a:r>
          <a:r>
            <a:rPr lang="de-CH" b="0" dirty="0" smtClean="0"/>
            <a:t> Smart </a:t>
          </a:r>
          <a:r>
            <a:rPr lang="de-CH" b="0" dirty="0" err="1" smtClean="0"/>
            <a:t>Energy</a:t>
          </a:r>
          <a:r>
            <a:rPr lang="de-CH" b="0" dirty="0" smtClean="0"/>
            <a:t> </a:t>
          </a:r>
          <a:r>
            <a:rPr lang="de-CH" b="0" dirty="0" err="1" smtClean="0"/>
            <a:t>solutions</a:t>
          </a:r>
          <a:endParaRPr lang="de-CH" b="0" dirty="0" smtClean="0"/>
        </a:p>
      </dgm:t>
    </dgm:pt>
    <dgm:pt modelId="{4526746D-868B-453E-8928-CE5FD9AB48C5}" type="parTrans" cxnId="{B62AE666-D635-47C8-BDD1-B84039FDE9C8}">
      <dgm:prSet/>
      <dgm:spPr/>
      <dgm:t>
        <a:bodyPr/>
        <a:lstStyle/>
        <a:p>
          <a:endParaRPr lang="de-DE"/>
        </a:p>
      </dgm:t>
    </dgm:pt>
    <dgm:pt modelId="{0ADF731A-18FA-442F-B98A-C737B782EB9C}" type="sibTrans" cxnId="{B62AE666-D635-47C8-BDD1-B84039FDE9C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de-DE"/>
        </a:p>
      </dgm:t>
    </dgm:pt>
    <dgm:pt modelId="{E63450CC-EB81-487E-B1C5-86E13F3A664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de-CH" b="1" dirty="0" smtClean="0"/>
            <a:t>Task: </a:t>
          </a:r>
        </a:p>
        <a:p>
          <a:r>
            <a:rPr lang="de-CH" dirty="0" smtClean="0"/>
            <a:t>Find an innovative </a:t>
          </a:r>
          <a:r>
            <a:rPr lang="de-CH" dirty="0" err="1" smtClean="0"/>
            <a:t>solution</a:t>
          </a:r>
          <a:r>
            <a:rPr lang="de-CH" dirty="0" smtClean="0"/>
            <a:t> </a:t>
          </a:r>
          <a:r>
            <a:rPr lang="de-CH" dirty="0" err="1" smtClean="0"/>
            <a:t>using</a:t>
          </a:r>
          <a:r>
            <a:rPr lang="de-CH" dirty="0" smtClean="0"/>
            <a:t> smart </a:t>
          </a:r>
          <a:r>
            <a:rPr lang="de-CH" dirty="0" err="1" smtClean="0"/>
            <a:t>energy</a:t>
          </a:r>
          <a:r>
            <a:rPr lang="de-CH" dirty="0" smtClean="0"/>
            <a:t> </a:t>
          </a:r>
          <a:r>
            <a:rPr lang="de-CH" dirty="0" err="1" smtClean="0"/>
            <a:t>tools</a:t>
          </a:r>
          <a:endParaRPr lang="de-DE" dirty="0"/>
        </a:p>
      </dgm:t>
    </dgm:pt>
    <dgm:pt modelId="{BFC69245-287F-497D-85E2-A1174F789C9D}" type="parTrans" cxnId="{90AD4358-D21F-4F79-884C-CB12B0BD8864}">
      <dgm:prSet/>
      <dgm:spPr/>
      <dgm:t>
        <a:bodyPr/>
        <a:lstStyle/>
        <a:p>
          <a:endParaRPr lang="de-DE"/>
        </a:p>
      </dgm:t>
    </dgm:pt>
    <dgm:pt modelId="{7CD96DA6-4AF7-4400-B663-6C992250EF11}" type="sibTrans" cxnId="{90AD4358-D21F-4F79-884C-CB12B0BD8864}">
      <dgm:prSet/>
      <dgm:spPr/>
      <dgm:t>
        <a:bodyPr/>
        <a:lstStyle/>
        <a:p>
          <a:endParaRPr lang="de-DE"/>
        </a:p>
      </dgm:t>
    </dgm:pt>
    <dgm:pt modelId="{2395CC9E-FB25-4856-AD66-0BFEBD757D45}" type="pres">
      <dgm:prSet presAssocID="{6ACCD245-AC57-439B-9012-CEEB48E2A7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7B3D6A8-3F06-4AC6-A512-88B5F6C971E9}" type="pres">
      <dgm:prSet presAssocID="{6C78E06B-191D-4A8B-B604-86D82492C82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96CFAB-2008-4C99-8ECA-CA71DA21D8AE}" type="pres">
      <dgm:prSet presAssocID="{0ADF731A-18FA-442F-B98A-C737B782EB9C}" presName="sibTrans" presStyleLbl="sibTrans2D1" presStyleIdx="0" presStyleCnt="1"/>
      <dgm:spPr/>
      <dgm:t>
        <a:bodyPr/>
        <a:lstStyle/>
        <a:p>
          <a:endParaRPr lang="de-DE"/>
        </a:p>
      </dgm:t>
    </dgm:pt>
    <dgm:pt modelId="{5BCEF82E-E80A-471C-93C1-0DE66E3706A3}" type="pres">
      <dgm:prSet presAssocID="{0ADF731A-18FA-442F-B98A-C737B782EB9C}" presName="connectorText" presStyleLbl="sibTrans2D1" presStyleIdx="0" presStyleCnt="1"/>
      <dgm:spPr/>
      <dgm:t>
        <a:bodyPr/>
        <a:lstStyle/>
        <a:p>
          <a:endParaRPr lang="de-DE"/>
        </a:p>
      </dgm:t>
    </dgm:pt>
    <dgm:pt modelId="{C98C25C5-B90E-4276-AC2A-F2BE7BCFB4D1}" type="pres">
      <dgm:prSet presAssocID="{E63450CC-EB81-487E-B1C5-86E13F3A6643}" presName="node" presStyleLbl="node1" presStyleIdx="1" presStyleCnt="2" custLinFactNeighborX="842" custLinFactNeighborY="-174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62AE666-D635-47C8-BDD1-B84039FDE9C8}" srcId="{6ACCD245-AC57-439B-9012-CEEB48E2A762}" destId="{6C78E06B-191D-4A8B-B604-86D82492C82F}" srcOrd="0" destOrd="0" parTransId="{4526746D-868B-453E-8928-CE5FD9AB48C5}" sibTransId="{0ADF731A-18FA-442F-B98A-C737B782EB9C}"/>
    <dgm:cxn modelId="{A35F1727-06BB-4B0D-A079-74D2D1F51A0C}" type="presOf" srcId="{E63450CC-EB81-487E-B1C5-86E13F3A6643}" destId="{C98C25C5-B90E-4276-AC2A-F2BE7BCFB4D1}" srcOrd="0" destOrd="0" presId="urn:microsoft.com/office/officeart/2005/8/layout/process5"/>
    <dgm:cxn modelId="{2E30E7D3-B392-4832-BF1C-DE28F19D76EB}" type="presOf" srcId="{0ADF731A-18FA-442F-B98A-C737B782EB9C}" destId="{BE96CFAB-2008-4C99-8ECA-CA71DA21D8AE}" srcOrd="0" destOrd="0" presId="urn:microsoft.com/office/officeart/2005/8/layout/process5"/>
    <dgm:cxn modelId="{BC3AB8FB-E6FE-4BC2-A387-6A68DE58C4CB}" type="presOf" srcId="{0ADF731A-18FA-442F-B98A-C737B782EB9C}" destId="{5BCEF82E-E80A-471C-93C1-0DE66E3706A3}" srcOrd="1" destOrd="0" presId="urn:microsoft.com/office/officeart/2005/8/layout/process5"/>
    <dgm:cxn modelId="{63C7F7D6-10E4-4489-AF61-1FCF5DEE0D3F}" type="presOf" srcId="{6ACCD245-AC57-439B-9012-CEEB48E2A762}" destId="{2395CC9E-FB25-4856-AD66-0BFEBD757D45}" srcOrd="0" destOrd="0" presId="urn:microsoft.com/office/officeart/2005/8/layout/process5"/>
    <dgm:cxn modelId="{90AD4358-D21F-4F79-884C-CB12B0BD8864}" srcId="{6ACCD245-AC57-439B-9012-CEEB48E2A762}" destId="{E63450CC-EB81-487E-B1C5-86E13F3A6643}" srcOrd="1" destOrd="0" parTransId="{BFC69245-287F-497D-85E2-A1174F789C9D}" sibTransId="{7CD96DA6-4AF7-4400-B663-6C992250EF11}"/>
    <dgm:cxn modelId="{4D6FF74D-5DC4-41DD-B249-AF82979E6761}" type="presOf" srcId="{6C78E06B-191D-4A8B-B604-86D82492C82F}" destId="{C7B3D6A8-3F06-4AC6-A512-88B5F6C971E9}" srcOrd="0" destOrd="0" presId="urn:microsoft.com/office/officeart/2005/8/layout/process5"/>
    <dgm:cxn modelId="{F9738D6E-BE89-4D16-A662-1C63C8BF72EB}" type="presParOf" srcId="{2395CC9E-FB25-4856-AD66-0BFEBD757D45}" destId="{C7B3D6A8-3F06-4AC6-A512-88B5F6C971E9}" srcOrd="0" destOrd="0" presId="urn:microsoft.com/office/officeart/2005/8/layout/process5"/>
    <dgm:cxn modelId="{033BD35F-25E2-409A-A7A7-D21AE94580CD}" type="presParOf" srcId="{2395CC9E-FB25-4856-AD66-0BFEBD757D45}" destId="{BE96CFAB-2008-4C99-8ECA-CA71DA21D8AE}" srcOrd="1" destOrd="0" presId="urn:microsoft.com/office/officeart/2005/8/layout/process5"/>
    <dgm:cxn modelId="{655EB32A-5322-49B8-9EA7-026C20029403}" type="presParOf" srcId="{BE96CFAB-2008-4C99-8ECA-CA71DA21D8AE}" destId="{5BCEF82E-E80A-471C-93C1-0DE66E3706A3}" srcOrd="0" destOrd="0" presId="urn:microsoft.com/office/officeart/2005/8/layout/process5"/>
    <dgm:cxn modelId="{11A76C70-6D33-4F92-9E5F-EAB231C634F1}" type="presParOf" srcId="{2395CC9E-FB25-4856-AD66-0BFEBD757D45}" destId="{C98C25C5-B90E-4276-AC2A-F2BE7BCFB4D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9E129-F8E4-4F1A-AE11-BE42F4212174}">
      <dsp:nvSpPr>
        <dsp:cNvPr id="0" name=""/>
        <dsp:cNvSpPr/>
      </dsp:nvSpPr>
      <dsp:spPr>
        <a:xfrm>
          <a:off x="6263" y="1036427"/>
          <a:ext cx="2186743" cy="262409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tx2">
                  <a:lumMod val="75000"/>
                </a:schemeClr>
              </a:solidFill>
            </a:rPr>
            <a:t>January</a:t>
          </a:r>
          <a:r>
            <a:rPr lang="de-DE" sz="2200" kern="1200" dirty="0" smtClean="0">
              <a:solidFill>
                <a:schemeClr val="tx2">
                  <a:lumMod val="75000"/>
                </a:schemeClr>
              </a:solidFill>
            </a:rPr>
            <a:t> - March</a:t>
          </a:r>
          <a:endParaRPr lang="de-DE" sz="2200" kern="1200" dirty="0">
            <a:solidFill>
              <a:schemeClr val="tx2">
                <a:lumMod val="75000"/>
              </a:schemeClr>
            </a:solidFill>
          </a:endParaRPr>
        </a:p>
      </dsp:txBody>
      <dsp:txXfrm rot="16200000">
        <a:off x="-850939" y="1893631"/>
        <a:ext cx="2151755" cy="437348"/>
      </dsp:txXfrm>
    </dsp:sp>
    <dsp:sp modelId="{12EF0C2D-B8CA-4E8E-90A8-97F90AD55F92}">
      <dsp:nvSpPr>
        <dsp:cNvPr id="0" name=""/>
        <dsp:cNvSpPr/>
      </dsp:nvSpPr>
      <dsp:spPr>
        <a:xfrm>
          <a:off x="443612" y="1036427"/>
          <a:ext cx="1629123" cy="26240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Work on </a:t>
          </a:r>
          <a:r>
            <a:rPr lang="de-DE" sz="2400" kern="1200" dirty="0" err="1" smtClean="0"/>
            <a:t>student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projects</a:t>
          </a:r>
          <a:endParaRPr lang="de-DE" sz="2400" kern="1200" dirty="0"/>
        </a:p>
      </dsp:txBody>
      <dsp:txXfrm>
        <a:off x="443612" y="1036427"/>
        <a:ext cx="1629123" cy="2624092"/>
      </dsp:txXfrm>
    </dsp:sp>
    <dsp:sp modelId="{AE06C33A-6DCC-4C9B-9739-5D88669EC73D}">
      <dsp:nvSpPr>
        <dsp:cNvPr id="0" name=""/>
        <dsp:cNvSpPr/>
      </dsp:nvSpPr>
      <dsp:spPr>
        <a:xfrm>
          <a:off x="2269542" y="1036427"/>
          <a:ext cx="2186743" cy="262409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2">
                  <a:lumMod val="75000"/>
                </a:schemeClr>
              </a:solidFill>
            </a:rPr>
            <a:t>10. April</a:t>
          </a:r>
          <a:endParaRPr lang="de-DE" sz="2200" kern="1200" dirty="0">
            <a:solidFill>
              <a:schemeClr val="tx2">
                <a:lumMod val="75000"/>
              </a:schemeClr>
            </a:solidFill>
          </a:endParaRPr>
        </a:p>
      </dsp:txBody>
      <dsp:txXfrm rot="16200000">
        <a:off x="1412339" y="1893631"/>
        <a:ext cx="2151755" cy="437348"/>
      </dsp:txXfrm>
    </dsp:sp>
    <dsp:sp modelId="{E1553E36-A929-4178-9E1A-E92D9FF12C5C}">
      <dsp:nvSpPr>
        <dsp:cNvPr id="0" name=""/>
        <dsp:cNvSpPr/>
      </dsp:nvSpPr>
      <dsp:spPr>
        <a:xfrm rot="5400000">
          <a:off x="2087583" y="3122838"/>
          <a:ext cx="385785" cy="3280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7924C-E5B7-412A-9B6F-366F388C729B}">
      <dsp:nvSpPr>
        <dsp:cNvPr id="0" name=""/>
        <dsp:cNvSpPr/>
      </dsp:nvSpPr>
      <dsp:spPr>
        <a:xfrm>
          <a:off x="2706891" y="1036427"/>
          <a:ext cx="1629123" cy="26240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Hand-in (EN)</a:t>
          </a:r>
          <a:endParaRPr lang="de-DE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Schools </a:t>
          </a:r>
          <a:r>
            <a:rPr lang="de-DE" sz="2400" kern="1200" dirty="0" err="1" smtClean="0"/>
            <a:t>choose</a:t>
          </a:r>
          <a:r>
            <a:rPr lang="de-DE" sz="2400" kern="1200" dirty="0" smtClean="0"/>
            <a:t> 3 </a:t>
          </a:r>
          <a:r>
            <a:rPr lang="de-DE" sz="2400" kern="1200" dirty="0" err="1" smtClean="0"/>
            <a:t>best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projects</a:t>
          </a:r>
          <a:endParaRPr lang="de-DE" sz="2400" kern="1200" dirty="0"/>
        </a:p>
      </dsp:txBody>
      <dsp:txXfrm>
        <a:off x="2706891" y="1036427"/>
        <a:ext cx="1629123" cy="2624092"/>
      </dsp:txXfrm>
    </dsp:sp>
    <dsp:sp modelId="{032E45E0-BAC9-44FD-8218-72D1D9156F87}">
      <dsp:nvSpPr>
        <dsp:cNvPr id="0" name=""/>
        <dsp:cNvSpPr/>
      </dsp:nvSpPr>
      <dsp:spPr>
        <a:xfrm>
          <a:off x="4532822" y="1036427"/>
          <a:ext cx="2186743" cy="262409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2">
                  <a:lumMod val="75000"/>
                </a:schemeClr>
              </a:solidFill>
            </a:rPr>
            <a:t>May</a:t>
          </a:r>
          <a:endParaRPr lang="de-DE" sz="2200" kern="1200" dirty="0">
            <a:solidFill>
              <a:schemeClr val="tx2">
                <a:lumMod val="75000"/>
              </a:schemeClr>
            </a:solidFill>
          </a:endParaRPr>
        </a:p>
      </dsp:txBody>
      <dsp:txXfrm rot="16200000">
        <a:off x="3675618" y="1893631"/>
        <a:ext cx="2151755" cy="437348"/>
      </dsp:txXfrm>
    </dsp:sp>
    <dsp:sp modelId="{D4438716-473D-4897-9C42-A3D7CC21C46D}">
      <dsp:nvSpPr>
        <dsp:cNvPr id="0" name=""/>
        <dsp:cNvSpPr/>
      </dsp:nvSpPr>
      <dsp:spPr>
        <a:xfrm rot="5400000">
          <a:off x="4350863" y="3122838"/>
          <a:ext cx="385785" cy="3280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E7B05-60AB-46B1-BC1E-39085A06768D}">
      <dsp:nvSpPr>
        <dsp:cNvPr id="0" name=""/>
        <dsp:cNvSpPr/>
      </dsp:nvSpPr>
      <dsp:spPr>
        <a:xfrm>
          <a:off x="4970170" y="1036427"/>
          <a:ext cx="1629123" cy="26240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Int. Jury </a:t>
          </a:r>
          <a:r>
            <a:rPr lang="de-DE" sz="2400" kern="1200" dirty="0" err="1" smtClean="0"/>
            <a:t>chooses</a:t>
          </a:r>
          <a:r>
            <a:rPr lang="de-DE" sz="2400" kern="1200" dirty="0" smtClean="0"/>
            <a:t>  </a:t>
          </a:r>
          <a:r>
            <a:rPr lang="de-DE" sz="2400" kern="1200" dirty="0" err="1" smtClean="0"/>
            <a:t>best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projects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overall</a:t>
          </a:r>
          <a:endParaRPr lang="de-DE" sz="2400" kern="1200" dirty="0"/>
        </a:p>
      </dsp:txBody>
      <dsp:txXfrm>
        <a:off x="4970170" y="1036427"/>
        <a:ext cx="1629123" cy="2624092"/>
      </dsp:txXfrm>
    </dsp:sp>
    <dsp:sp modelId="{16EBB057-DDC1-4CC4-AC3B-A610A8082EE9}">
      <dsp:nvSpPr>
        <dsp:cNvPr id="0" name=""/>
        <dsp:cNvSpPr/>
      </dsp:nvSpPr>
      <dsp:spPr>
        <a:xfrm>
          <a:off x="6796101" y="1036427"/>
          <a:ext cx="2186743" cy="262409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2">
                  <a:lumMod val="75000"/>
                </a:schemeClr>
              </a:solidFill>
            </a:rPr>
            <a:t>May</a:t>
          </a:r>
          <a:r>
            <a:rPr lang="de-DE" sz="2200" kern="1200" dirty="0" smtClean="0"/>
            <a:t> </a:t>
          </a:r>
          <a:endParaRPr lang="de-DE" sz="2200" kern="1200" dirty="0"/>
        </a:p>
      </dsp:txBody>
      <dsp:txXfrm rot="16200000">
        <a:off x="5938898" y="1893631"/>
        <a:ext cx="2151755" cy="437348"/>
      </dsp:txXfrm>
    </dsp:sp>
    <dsp:sp modelId="{162CFF25-A049-44F8-905A-FD066A280A27}">
      <dsp:nvSpPr>
        <dsp:cNvPr id="0" name=""/>
        <dsp:cNvSpPr/>
      </dsp:nvSpPr>
      <dsp:spPr>
        <a:xfrm rot="5400000">
          <a:off x="6614142" y="3122838"/>
          <a:ext cx="385785" cy="3280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0CE9C-BD63-42D0-9EBD-6415EFEBB76C}">
      <dsp:nvSpPr>
        <dsp:cNvPr id="0" name=""/>
        <dsp:cNvSpPr/>
      </dsp:nvSpPr>
      <dsp:spPr>
        <a:xfrm>
          <a:off x="7233450" y="1036427"/>
          <a:ext cx="1629123" cy="26240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Winners </a:t>
          </a:r>
          <a:r>
            <a:rPr lang="de-DE" sz="2400" kern="1200" dirty="0" err="1" smtClean="0"/>
            <a:t>announced</a:t>
          </a:r>
          <a:endParaRPr lang="de-DE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smtClean="0"/>
            <a:t>Projects online</a:t>
          </a:r>
          <a:endParaRPr lang="de-DE" sz="2400" kern="1200" dirty="0"/>
        </a:p>
      </dsp:txBody>
      <dsp:txXfrm>
        <a:off x="7233450" y="1036427"/>
        <a:ext cx="1629123" cy="2624092"/>
      </dsp:txXfrm>
    </dsp:sp>
    <dsp:sp modelId="{B996AB16-B66A-4666-89A5-8898E7BBF659}">
      <dsp:nvSpPr>
        <dsp:cNvPr id="0" name=""/>
        <dsp:cNvSpPr/>
      </dsp:nvSpPr>
      <dsp:spPr>
        <a:xfrm>
          <a:off x="9059381" y="1036427"/>
          <a:ext cx="2186743" cy="262409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2">
                  <a:lumMod val="75000"/>
                </a:schemeClr>
              </a:solidFill>
            </a:rPr>
            <a:t>June</a:t>
          </a:r>
          <a:endParaRPr lang="de-DE" sz="2200" kern="1200" dirty="0">
            <a:solidFill>
              <a:schemeClr val="tx2">
                <a:lumMod val="75000"/>
              </a:schemeClr>
            </a:solidFill>
          </a:endParaRPr>
        </a:p>
      </dsp:txBody>
      <dsp:txXfrm rot="16200000">
        <a:off x="8202177" y="1893631"/>
        <a:ext cx="2151755" cy="437348"/>
      </dsp:txXfrm>
    </dsp:sp>
    <dsp:sp modelId="{17501818-0484-47BD-BB35-7320070A5E6E}">
      <dsp:nvSpPr>
        <dsp:cNvPr id="0" name=""/>
        <dsp:cNvSpPr/>
      </dsp:nvSpPr>
      <dsp:spPr>
        <a:xfrm rot="5400000">
          <a:off x="8877421" y="3122838"/>
          <a:ext cx="385785" cy="3280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BE486-3C66-4E59-9B41-E109BB4C34BB}">
      <dsp:nvSpPr>
        <dsp:cNvPr id="0" name=""/>
        <dsp:cNvSpPr/>
      </dsp:nvSpPr>
      <dsp:spPr>
        <a:xfrm>
          <a:off x="9496729" y="1036427"/>
          <a:ext cx="1629123" cy="26240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Winners </a:t>
          </a:r>
          <a:r>
            <a:rPr lang="de-DE" sz="2400" kern="1200" dirty="0" err="1" smtClean="0"/>
            <a:t>trip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to</a:t>
          </a:r>
          <a:r>
            <a:rPr lang="de-DE" sz="2400" kern="1200" dirty="0" smtClean="0"/>
            <a:t> smart </a:t>
          </a:r>
          <a:r>
            <a:rPr lang="de-DE" sz="2400" kern="1200" dirty="0" err="1" smtClean="0"/>
            <a:t>house</a:t>
          </a:r>
          <a:r>
            <a:rPr lang="de-DE" sz="2400" kern="1200" dirty="0" smtClean="0"/>
            <a:t> in Germany</a:t>
          </a:r>
          <a:endParaRPr lang="de-DE" sz="2400" kern="1200" dirty="0"/>
        </a:p>
      </dsp:txBody>
      <dsp:txXfrm>
        <a:off x="9496729" y="1036427"/>
        <a:ext cx="1629123" cy="2624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3D6A8-3F06-4AC6-A512-88B5F6C971E9}">
      <dsp:nvSpPr>
        <dsp:cNvPr id="0" name=""/>
        <dsp:cNvSpPr/>
      </dsp:nvSpPr>
      <dsp:spPr>
        <a:xfrm>
          <a:off x="1444080" y="640"/>
          <a:ext cx="3050547" cy="183032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600" b="1" kern="1200" dirty="0" smtClean="0"/>
            <a:t>Problem: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600" b="0" kern="1200" dirty="0" smtClean="0"/>
            <a:t>School </a:t>
          </a:r>
          <a:r>
            <a:rPr lang="de-CH" sz="2600" b="0" kern="1200" dirty="0" err="1" smtClean="0"/>
            <a:t>without</a:t>
          </a:r>
          <a:r>
            <a:rPr lang="de-CH" sz="2600" b="0" kern="1200" dirty="0" smtClean="0"/>
            <a:t> Smart </a:t>
          </a:r>
          <a:r>
            <a:rPr lang="de-CH" sz="2600" b="0" kern="1200" dirty="0" err="1" smtClean="0"/>
            <a:t>Energy</a:t>
          </a:r>
          <a:r>
            <a:rPr lang="de-CH" sz="2600" b="0" kern="1200" dirty="0" smtClean="0"/>
            <a:t> </a:t>
          </a:r>
          <a:r>
            <a:rPr lang="de-CH" sz="2600" b="0" kern="1200" dirty="0" err="1" smtClean="0"/>
            <a:t>solutions</a:t>
          </a:r>
          <a:endParaRPr lang="de-CH" sz="2600" b="0" kern="1200" dirty="0" smtClean="0"/>
        </a:p>
      </dsp:txBody>
      <dsp:txXfrm>
        <a:off x="1497688" y="54248"/>
        <a:ext cx="2943331" cy="1723112"/>
      </dsp:txXfrm>
    </dsp:sp>
    <dsp:sp modelId="{BE96CFAB-2008-4C99-8ECA-CA71DA21D8AE}">
      <dsp:nvSpPr>
        <dsp:cNvPr id="0" name=""/>
        <dsp:cNvSpPr/>
      </dsp:nvSpPr>
      <dsp:spPr>
        <a:xfrm rot="5367681">
          <a:off x="2743102" y="1890036"/>
          <a:ext cx="477934" cy="75653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 rot="-5400000">
        <a:off x="2754435" y="2029339"/>
        <a:ext cx="453921" cy="334554"/>
      </dsp:txXfrm>
    </dsp:sp>
    <dsp:sp modelId="{C98C25C5-B90E-4276-AC2A-F2BE7BCFB4D1}">
      <dsp:nvSpPr>
        <dsp:cNvPr id="0" name=""/>
        <dsp:cNvSpPr/>
      </dsp:nvSpPr>
      <dsp:spPr>
        <a:xfrm>
          <a:off x="1469766" y="2732692"/>
          <a:ext cx="3050547" cy="183032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600" b="1" kern="1200" dirty="0" smtClean="0"/>
            <a:t>Task: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600" kern="1200" dirty="0" smtClean="0"/>
            <a:t>Find an innovative </a:t>
          </a:r>
          <a:r>
            <a:rPr lang="de-CH" sz="2600" kern="1200" dirty="0" err="1" smtClean="0"/>
            <a:t>solution</a:t>
          </a:r>
          <a:r>
            <a:rPr lang="de-CH" sz="2600" kern="1200" dirty="0" smtClean="0"/>
            <a:t> </a:t>
          </a:r>
          <a:r>
            <a:rPr lang="de-CH" sz="2600" kern="1200" dirty="0" err="1" smtClean="0"/>
            <a:t>using</a:t>
          </a:r>
          <a:r>
            <a:rPr lang="de-CH" sz="2600" kern="1200" dirty="0" smtClean="0"/>
            <a:t> smart </a:t>
          </a:r>
          <a:r>
            <a:rPr lang="de-CH" sz="2600" kern="1200" dirty="0" err="1" smtClean="0"/>
            <a:t>energy</a:t>
          </a:r>
          <a:r>
            <a:rPr lang="de-CH" sz="2600" kern="1200" dirty="0" smtClean="0"/>
            <a:t> </a:t>
          </a:r>
          <a:r>
            <a:rPr lang="de-CH" sz="2600" kern="1200" dirty="0" err="1" smtClean="0"/>
            <a:t>tools</a:t>
          </a:r>
          <a:endParaRPr lang="de-DE" sz="2600" kern="1200" dirty="0"/>
        </a:p>
      </dsp:txBody>
      <dsp:txXfrm>
        <a:off x="1523374" y="2786300"/>
        <a:ext cx="2943331" cy="172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6C0F0-53CC-9645-972E-D033CAB9D836}" type="datetimeFigureOut">
              <a:rPr lang="de-DE" smtClean="0"/>
              <a:t>02.12.2019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FC58A-B125-3F4E-9403-B3BBA62E0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8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Today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intoduce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Energyducation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competition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="1" baseline="0" dirty="0" smtClean="0"/>
              <a:t>Attention: </a:t>
            </a:r>
            <a:r>
              <a:rPr lang="de-CH" b="1" baseline="0" dirty="0" err="1" smtClean="0"/>
              <a:t>there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are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slides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with</a:t>
            </a:r>
            <a:r>
              <a:rPr lang="de-CH" b="1" baseline="0" dirty="0" smtClean="0"/>
              <a:t> a pink </a:t>
            </a:r>
            <a:r>
              <a:rPr lang="de-CH" b="1" baseline="0" dirty="0" err="1" smtClean="0"/>
              <a:t>rectangle</a:t>
            </a:r>
            <a:r>
              <a:rPr lang="de-CH" b="1" baseline="0" dirty="0" smtClean="0"/>
              <a:t>. These </a:t>
            </a:r>
            <a:r>
              <a:rPr lang="de-CH" b="1" baseline="0" dirty="0" err="1" smtClean="0"/>
              <a:t>slides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need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to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be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adapted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by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the</a:t>
            </a:r>
            <a:r>
              <a:rPr lang="de-CH" b="1" baseline="0" dirty="0" smtClean="0"/>
              <a:t> individual </a:t>
            </a:r>
            <a:r>
              <a:rPr lang="de-CH" b="1" baseline="0" dirty="0" err="1" smtClean="0"/>
              <a:t>teacher</a:t>
            </a:r>
            <a:r>
              <a:rPr lang="de-CH" b="1" baseline="0" dirty="0" smtClean="0"/>
              <a:t>!</a:t>
            </a:r>
          </a:p>
          <a:p>
            <a:endParaRPr lang="de-CH" baseline="0" dirty="0" smtClean="0"/>
          </a:p>
          <a:p>
            <a:r>
              <a:rPr lang="de-CH" b="1" baseline="0" dirty="0" smtClean="0"/>
              <a:t>Information </a:t>
            </a:r>
            <a:r>
              <a:rPr lang="de-CH" b="1" baseline="0" dirty="0" err="1" smtClean="0"/>
              <a:t>to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the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Lecture</a:t>
            </a:r>
            <a:r>
              <a:rPr lang="de-CH" b="1" baseline="0" dirty="0" smtClean="0"/>
              <a:t> </a:t>
            </a:r>
            <a:r>
              <a:rPr lang="de-CH" b="1" baseline="0" dirty="0" err="1" smtClean="0"/>
              <a:t>notes</a:t>
            </a:r>
            <a:r>
              <a:rPr lang="de-CH" b="1" baseline="0" dirty="0" smtClean="0"/>
              <a:t>:</a:t>
            </a:r>
          </a:p>
          <a:p>
            <a:r>
              <a:rPr lang="de-CH" baseline="0" dirty="0" smtClean="0"/>
              <a:t>Regular </a:t>
            </a:r>
            <a:r>
              <a:rPr lang="de-CH" baseline="0" dirty="0" err="1" smtClean="0"/>
              <a:t>speaker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notes</a:t>
            </a:r>
            <a:endParaRPr lang="de-CH" baseline="0" dirty="0" smtClean="0"/>
          </a:p>
          <a:p>
            <a:r>
              <a:rPr lang="de-CH" i="1" baseline="0" dirty="0" err="1" smtClean="0"/>
              <a:t>Descriptions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regarding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student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tasks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or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further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information</a:t>
            </a:r>
            <a:endParaRPr lang="de-CH" i="1" baseline="0" dirty="0" smtClean="0"/>
          </a:p>
          <a:p>
            <a:r>
              <a:rPr lang="de-CH" i="0" baseline="0" dirty="0" err="1" smtClean="0"/>
              <a:t>Sources</a:t>
            </a:r>
            <a:r>
              <a:rPr lang="de-CH" i="0" baseline="0" dirty="0" smtClean="0"/>
              <a:t>: at </a:t>
            </a:r>
            <a:r>
              <a:rPr lang="de-CH" i="0" baseline="0" dirty="0" err="1" smtClean="0"/>
              <a:t>the</a:t>
            </a:r>
            <a:r>
              <a:rPr lang="de-CH" i="0" baseline="0" dirty="0" smtClean="0"/>
              <a:t> end </a:t>
            </a:r>
            <a:r>
              <a:rPr lang="de-CH" i="0" baseline="0" dirty="0" err="1" smtClean="0"/>
              <a:t>of</a:t>
            </a:r>
            <a:r>
              <a:rPr lang="de-CH" i="0" baseline="0" dirty="0" smtClean="0"/>
              <a:t> </a:t>
            </a:r>
            <a:r>
              <a:rPr lang="de-CH" i="0" baseline="0" dirty="0" err="1" smtClean="0"/>
              <a:t>the</a:t>
            </a:r>
            <a:r>
              <a:rPr lang="de-CH" i="0" baseline="0" dirty="0" smtClean="0"/>
              <a:t> </a:t>
            </a:r>
            <a:r>
              <a:rPr lang="de-CH" i="0" baseline="0" dirty="0" err="1" smtClean="0"/>
              <a:t>notes</a:t>
            </a:r>
            <a:r>
              <a:rPr lang="de-CH" i="0" baseline="0" dirty="0" smtClean="0"/>
              <a:t> – Picture </a:t>
            </a:r>
            <a:r>
              <a:rPr lang="de-CH" i="0" baseline="0" dirty="0" err="1" smtClean="0"/>
              <a:t>sources</a:t>
            </a:r>
            <a:r>
              <a:rPr lang="de-CH" i="0" baseline="0" dirty="0" smtClean="0"/>
              <a:t> </a:t>
            </a:r>
            <a:r>
              <a:rPr lang="de-CH" i="0" baseline="0" dirty="0" err="1" smtClean="0"/>
              <a:t>or</a:t>
            </a:r>
            <a:r>
              <a:rPr lang="de-CH" i="0" baseline="0" dirty="0" smtClean="0"/>
              <a:t> </a:t>
            </a:r>
            <a:r>
              <a:rPr lang="de-CH" i="0" baseline="0" dirty="0" err="1" smtClean="0"/>
              <a:t>further</a:t>
            </a:r>
            <a:r>
              <a:rPr lang="de-CH" i="0" baseline="0" dirty="0" smtClean="0"/>
              <a:t> </a:t>
            </a:r>
            <a:r>
              <a:rPr lang="de-CH" i="0" baseline="0" dirty="0" err="1" smtClean="0"/>
              <a:t>reading</a:t>
            </a:r>
            <a:endParaRPr lang="de-CH" i="0" baseline="0" dirty="0" smtClean="0"/>
          </a:p>
          <a:p>
            <a:endParaRPr lang="de-CH" i="0" baseline="0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i="0" baseline="0" dirty="0" err="1" smtClean="0">
                <a:sym typeface="Wingdings" panose="05000000000000000000" pitchFamily="2" charset="2"/>
              </a:rPr>
              <a:t>Feel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free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to</a:t>
            </a:r>
            <a:r>
              <a:rPr lang="de-CH" i="0" baseline="0" dirty="0" smtClean="0">
                <a:sym typeface="Wingdings" panose="05000000000000000000" pitchFamily="2" charset="2"/>
              </a:rPr>
              <a:t> hold </a:t>
            </a:r>
            <a:r>
              <a:rPr lang="de-CH" i="0" baseline="0" dirty="0" err="1" smtClean="0">
                <a:sym typeface="Wingdings" panose="05000000000000000000" pitchFamily="2" charset="2"/>
              </a:rPr>
              <a:t>the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lesson</a:t>
            </a:r>
            <a:r>
              <a:rPr lang="de-CH" i="0" baseline="0" dirty="0" smtClean="0">
                <a:sym typeface="Wingdings" panose="05000000000000000000" pitchFamily="2" charset="2"/>
              </a:rPr>
              <a:t> in </a:t>
            </a:r>
            <a:r>
              <a:rPr lang="de-CH" i="0" baseline="0" dirty="0" err="1" smtClean="0">
                <a:sym typeface="Wingdings" panose="05000000000000000000" pitchFamily="2" charset="2"/>
              </a:rPr>
              <a:t>the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language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you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feel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most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comfortable</a:t>
            </a:r>
            <a:r>
              <a:rPr lang="de-CH" i="0" baseline="0" dirty="0" smtClean="0">
                <a:sym typeface="Wingdings" panose="05000000000000000000" pitchFamily="2" charset="2"/>
              </a:rPr>
              <a:t> in. The </a:t>
            </a:r>
            <a:r>
              <a:rPr lang="de-CH" i="0" baseline="0" dirty="0" err="1" smtClean="0">
                <a:sym typeface="Wingdings" panose="05000000000000000000" pitchFamily="2" charset="2"/>
              </a:rPr>
              <a:t>materials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are</a:t>
            </a:r>
            <a:r>
              <a:rPr lang="de-CH" i="0" baseline="0" dirty="0" smtClean="0">
                <a:sym typeface="Wingdings" panose="05000000000000000000" pitchFamily="2" charset="2"/>
              </a:rPr>
              <a:t> in English but </a:t>
            </a:r>
            <a:r>
              <a:rPr lang="de-CH" i="0" baseline="0" dirty="0" err="1" smtClean="0">
                <a:sym typeface="Wingdings" panose="05000000000000000000" pitchFamily="2" charset="2"/>
              </a:rPr>
              <a:t>you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can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translate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slides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if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you</a:t>
            </a:r>
            <a:r>
              <a:rPr lang="de-CH" i="0" baseline="0" dirty="0" smtClean="0">
                <a:sym typeface="Wingdings" panose="05000000000000000000" pitchFamily="2" charset="2"/>
              </a:rPr>
              <a:t> like </a:t>
            </a:r>
            <a:r>
              <a:rPr lang="de-CH" i="0" baseline="0" dirty="0" err="1" smtClean="0">
                <a:sym typeface="Wingdings" panose="05000000000000000000" pitchFamily="2" charset="2"/>
              </a:rPr>
              <a:t>to</a:t>
            </a:r>
            <a:endParaRPr lang="de-CH" i="0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i="0" baseline="0" dirty="0" err="1" smtClean="0">
                <a:sym typeface="Wingdings" panose="05000000000000000000" pitchFamily="2" charset="2"/>
              </a:rPr>
              <a:t>If</a:t>
            </a:r>
            <a:r>
              <a:rPr lang="de-CH" i="0" baseline="0" dirty="0" smtClean="0">
                <a:sym typeface="Wingdings" panose="05000000000000000000" pitchFamily="2" charset="2"/>
              </a:rPr>
              <a:t> English </a:t>
            </a:r>
            <a:r>
              <a:rPr lang="de-CH" i="0" baseline="0" dirty="0" err="1" smtClean="0">
                <a:sym typeface="Wingdings" panose="05000000000000000000" pitchFamily="2" charset="2"/>
              </a:rPr>
              <a:t>is</a:t>
            </a:r>
            <a:r>
              <a:rPr lang="de-CH" i="0" baseline="0" dirty="0" smtClean="0">
                <a:sym typeface="Wingdings" panose="05000000000000000000" pitchFamily="2" charset="2"/>
              </a:rPr>
              <a:t> in </a:t>
            </a:r>
            <a:r>
              <a:rPr lang="de-CH" i="0" baseline="0" dirty="0" err="1" smtClean="0">
                <a:sym typeface="Wingdings" panose="05000000000000000000" pitchFamily="2" charset="2"/>
              </a:rPr>
              <a:t>your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curriculum</a:t>
            </a:r>
            <a:r>
              <a:rPr lang="de-CH" i="0" baseline="0" dirty="0" smtClean="0">
                <a:sym typeface="Wingdings" panose="05000000000000000000" pitchFamily="2" charset="2"/>
              </a:rPr>
              <a:t>, </a:t>
            </a:r>
            <a:r>
              <a:rPr lang="de-CH" i="0" baseline="0" dirty="0" err="1" smtClean="0">
                <a:sym typeface="Wingdings" panose="05000000000000000000" pitchFamily="2" charset="2"/>
              </a:rPr>
              <a:t>it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can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be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beneficial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to</a:t>
            </a:r>
            <a:r>
              <a:rPr lang="de-CH" i="0" baseline="0" dirty="0" smtClean="0">
                <a:sym typeface="Wingdings" panose="05000000000000000000" pitchFamily="2" charset="2"/>
              </a:rPr>
              <a:t> hold </a:t>
            </a:r>
            <a:r>
              <a:rPr lang="de-CH" i="0" baseline="0" dirty="0" err="1" smtClean="0">
                <a:sym typeface="Wingdings" panose="05000000000000000000" pitchFamily="2" charset="2"/>
              </a:rPr>
              <a:t>these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first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two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sustainability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lessons</a:t>
            </a:r>
            <a:r>
              <a:rPr lang="de-CH" i="0" baseline="0" dirty="0" smtClean="0">
                <a:sym typeface="Wingdings" panose="05000000000000000000" pitchFamily="2" charset="2"/>
              </a:rPr>
              <a:t> in English </a:t>
            </a:r>
            <a:r>
              <a:rPr lang="de-CH" i="0" baseline="0" dirty="0" err="1" smtClean="0">
                <a:sym typeface="Wingdings" panose="05000000000000000000" pitchFamily="2" charset="2"/>
              </a:rPr>
              <a:t>even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if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you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conduct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the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whole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program</a:t>
            </a:r>
            <a:r>
              <a:rPr lang="de-CH" i="0" baseline="0" dirty="0" smtClean="0">
                <a:sym typeface="Wingdings" panose="05000000000000000000" pitchFamily="2" charset="2"/>
              </a:rPr>
              <a:t> in </a:t>
            </a:r>
            <a:r>
              <a:rPr lang="de-CH" i="0" baseline="0" dirty="0" err="1" smtClean="0">
                <a:sym typeface="Wingdings" panose="05000000000000000000" pitchFamily="2" charset="2"/>
              </a:rPr>
              <a:t>your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mother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tongue</a:t>
            </a:r>
            <a:endParaRPr lang="de-CH" i="0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i="0" baseline="0" dirty="0" err="1" smtClean="0">
                <a:sym typeface="Wingdings" panose="05000000000000000000" pitchFamily="2" charset="2"/>
              </a:rPr>
              <a:t>Some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slides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are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b="1" i="0" baseline="0" dirty="0" err="1" smtClean="0">
                <a:sym typeface="Wingdings" panose="05000000000000000000" pitchFamily="2" charset="2"/>
              </a:rPr>
              <a:t>deactivated</a:t>
            </a:r>
            <a:r>
              <a:rPr lang="de-CH" i="0" baseline="0" dirty="0" smtClean="0">
                <a:sym typeface="Wingdings" panose="05000000000000000000" pitchFamily="2" charset="2"/>
              </a:rPr>
              <a:t>: </a:t>
            </a:r>
            <a:r>
              <a:rPr lang="de-CH" i="0" baseline="0" dirty="0" err="1" smtClean="0">
                <a:sym typeface="Wingdings" panose="05000000000000000000" pitchFamily="2" charset="2"/>
              </a:rPr>
              <a:t>here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you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can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choose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which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slides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you</a:t>
            </a:r>
            <a:r>
              <a:rPr lang="de-CH" i="0" baseline="0" dirty="0" smtClean="0">
                <a:sym typeface="Wingdings" panose="05000000000000000000" pitchFamily="2" charset="2"/>
              </a:rPr>
              <a:t> like </a:t>
            </a:r>
            <a:r>
              <a:rPr lang="de-CH" i="0" baseline="0" dirty="0" err="1" smtClean="0">
                <a:sym typeface="Wingdings" panose="05000000000000000000" pitchFamily="2" charset="2"/>
              </a:rPr>
              <a:t>to</a:t>
            </a:r>
            <a:r>
              <a:rPr lang="de-CH" i="0" baseline="0" dirty="0" smtClean="0">
                <a:sym typeface="Wingdings" panose="05000000000000000000" pitchFamily="2" charset="2"/>
              </a:rPr>
              <a:t> </a:t>
            </a:r>
            <a:r>
              <a:rPr lang="de-CH" i="0" baseline="0" dirty="0" err="1" smtClean="0">
                <a:sym typeface="Wingdings" panose="05000000000000000000" pitchFamily="2" charset="2"/>
              </a:rPr>
              <a:t>show</a:t>
            </a:r>
            <a:r>
              <a:rPr lang="de-CH" i="0" baseline="0" dirty="0" smtClean="0">
                <a:sym typeface="Wingdings" panose="05000000000000000000" pitchFamily="2" charset="2"/>
              </a:rPr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997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i="1" dirty="0" smtClean="0"/>
              <a:t>More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information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is</a:t>
            </a:r>
            <a:r>
              <a:rPr lang="de-CH" i="1" baseline="0" dirty="0" smtClean="0"/>
              <a:t> in </a:t>
            </a:r>
            <a:r>
              <a:rPr lang="de-CH" i="1" baseline="0" dirty="0" err="1" smtClean="0"/>
              <a:t>the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student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booklet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and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the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teacher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guide</a:t>
            </a:r>
            <a:r>
              <a:rPr lang="de-CH" i="1" baseline="0" dirty="0" smtClean="0"/>
              <a:t>.</a:t>
            </a:r>
            <a:endParaRPr lang="de-CH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3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Each class has a tandem class in another country. Each project team will have a tandem project team in this class. </a:t>
            </a:r>
          </a:p>
          <a:p>
            <a:r>
              <a:rPr lang="en-US" baseline="0" dirty="0" smtClean="0"/>
              <a:t>The teams will support each other and get to know each other over the time of the project.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7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78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115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Tutorial </a:t>
            </a:r>
            <a:r>
              <a:rPr lang="de-CH" dirty="0" err="1" smtClean="0"/>
              <a:t>here</a:t>
            </a:r>
            <a:r>
              <a:rPr lang="de-CH" dirty="0" smtClean="0"/>
              <a:t>: </a:t>
            </a:r>
          </a:p>
          <a:p>
            <a:r>
              <a:rPr lang="de-CH" smtClean="0"/>
              <a:t>https://edu.gcfglobal.org/en/skype-2016/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95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competition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part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European VET Education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Training Project «</a:t>
            </a:r>
            <a:r>
              <a:rPr lang="de-CH" baseline="0" dirty="0" err="1" smtClean="0"/>
              <a:t>Energyducation</a:t>
            </a:r>
            <a:r>
              <a:rPr lang="de-CH" baseline="0" dirty="0" smtClean="0"/>
              <a:t>».</a:t>
            </a:r>
          </a:p>
          <a:p>
            <a:r>
              <a:rPr lang="de-CH" baseline="0" dirty="0" smtClean="0"/>
              <a:t>The Swiss </a:t>
            </a:r>
            <a:r>
              <a:rPr lang="de-CH" baseline="0" dirty="0" err="1" smtClean="0"/>
              <a:t>climate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protection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foundation</a:t>
            </a:r>
            <a:r>
              <a:rPr lang="de-CH" baseline="0" dirty="0" smtClean="0"/>
              <a:t> myclimate </a:t>
            </a:r>
            <a:r>
              <a:rPr lang="de-CH" baseline="0" dirty="0" err="1" smtClean="0"/>
              <a:t>developed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competition</a:t>
            </a:r>
            <a:r>
              <a:rPr lang="de-CH" baseline="0" dirty="0" smtClean="0"/>
              <a:t>. As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new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first</a:t>
            </a:r>
            <a:r>
              <a:rPr lang="de-CH" baseline="0" dirty="0" smtClean="0"/>
              <a:t> </a:t>
            </a:r>
            <a:r>
              <a:rPr lang="de-CH" baseline="0" dirty="0" smtClean="0"/>
              <a:t>time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competition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takes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place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international VET </a:t>
            </a:r>
            <a:r>
              <a:rPr lang="de-CH" baseline="0" dirty="0" err="1" smtClean="0"/>
              <a:t>Students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/>
              <a:t>More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</a:t>
            </a:r>
            <a:r>
              <a:rPr lang="de-CH" baseline="0" dirty="0" smtClean="0"/>
              <a:t>: www.energyducation.eu</a:t>
            </a:r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16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https://youtu.be/lWnJfdD6_4k</a:t>
            </a:r>
          </a:p>
          <a:p>
            <a:endParaRPr lang="de-CH" dirty="0" smtClean="0"/>
          </a:p>
          <a:p>
            <a:r>
              <a:rPr lang="de-CH" dirty="0" smtClean="0"/>
              <a:t>The </a:t>
            </a:r>
            <a:r>
              <a:rPr lang="de-CH" dirty="0" err="1" smtClean="0"/>
              <a:t>climate</a:t>
            </a:r>
            <a:r>
              <a:rPr lang="de-CH" dirty="0" smtClean="0"/>
              <a:t> </a:t>
            </a:r>
            <a:r>
              <a:rPr lang="de-CH" dirty="0" err="1" smtClean="0"/>
              <a:t>protection</a:t>
            </a:r>
            <a:r>
              <a:rPr lang="de-CH" dirty="0" smtClean="0"/>
              <a:t> </a:t>
            </a:r>
            <a:r>
              <a:rPr lang="de-CH" dirty="0" err="1" smtClean="0"/>
              <a:t>foundation</a:t>
            </a:r>
            <a:r>
              <a:rPr lang="de-CH" baseline="0" dirty="0" smtClean="0"/>
              <a:t> myclimate </a:t>
            </a:r>
            <a:r>
              <a:rPr lang="de-CH" baseline="0" dirty="0" err="1" smtClean="0"/>
              <a:t>works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climate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education</a:t>
            </a:r>
            <a:r>
              <a:rPr lang="de-CH" baseline="0" dirty="0" smtClean="0"/>
              <a:t>, Consulting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solutions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climate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protection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projects</a:t>
            </a:r>
            <a:r>
              <a:rPr lang="de-CH" baseline="0" dirty="0" smtClean="0"/>
              <a:t> all </a:t>
            </a:r>
            <a:r>
              <a:rPr lang="de-CH" baseline="0" dirty="0" err="1" smtClean="0"/>
              <a:t>around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world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More: www.myclimate.org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8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3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i="1" dirty="0" err="1" smtClean="0"/>
              <a:t>To</a:t>
            </a:r>
            <a:r>
              <a:rPr lang="de-CH" i="1" dirty="0" smtClean="0"/>
              <a:t> </a:t>
            </a:r>
            <a:r>
              <a:rPr lang="de-CH" i="1" dirty="0" err="1" smtClean="0"/>
              <a:t>your</a:t>
            </a:r>
            <a:r>
              <a:rPr lang="de-CH" i="1" dirty="0" smtClean="0"/>
              <a:t> </a:t>
            </a:r>
            <a:r>
              <a:rPr lang="de-CH" i="1" dirty="0" err="1" smtClean="0"/>
              <a:t>information</a:t>
            </a:r>
            <a:r>
              <a:rPr lang="de-CH" i="1" dirty="0" smtClean="0"/>
              <a:t>: These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are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the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educational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goals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of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the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competition</a:t>
            </a:r>
            <a:r>
              <a:rPr lang="de-CH" i="1" baseline="0" dirty="0" smtClean="0"/>
              <a:t>.</a:t>
            </a:r>
          </a:p>
          <a:p>
            <a:r>
              <a:rPr lang="de-CH" i="1" baseline="0" dirty="0" err="1" smtClean="0"/>
              <a:t>You</a:t>
            </a:r>
            <a:r>
              <a:rPr lang="de-CH" i="1" baseline="0" dirty="0" smtClean="0"/>
              <a:t> do not </a:t>
            </a:r>
            <a:r>
              <a:rPr lang="de-CH" i="1" baseline="0" dirty="0" err="1" smtClean="0"/>
              <a:t>need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to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tell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the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students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the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goals</a:t>
            </a:r>
            <a:r>
              <a:rPr lang="de-CH" i="1" baseline="0" dirty="0" smtClean="0"/>
              <a:t> but </a:t>
            </a:r>
            <a:r>
              <a:rPr lang="de-CH" i="1" baseline="0" dirty="0" err="1" smtClean="0"/>
              <a:t>if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someone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asks</a:t>
            </a:r>
            <a:r>
              <a:rPr lang="de-CH" i="1" baseline="0" dirty="0" smtClean="0"/>
              <a:t>, </a:t>
            </a:r>
            <a:r>
              <a:rPr lang="de-CH" i="1" baseline="0" dirty="0" err="1" smtClean="0"/>
              <a:t>you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have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them</a:t>
            </a:r>
            <a:r>
              <a:rPr lang="de-CH" i="1" baseline="0" dirty="0" smtClean="0"/>
              <a:t> </a:t>
            </a:r>
            <a:r>
              <a:rPr lang="de-CH" i="1" baseline="0" dirty="0" err="1" smtClean="0"/>
              <a:t>ready</a:t>
            </a:r>
            <a:endParaRPr lang="de-CH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58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75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January</a:t>
            </a:r>
            <a:r>
              <a:rPr lang="de-CH" dirty="0" smtClean="0"/>
              <a:t>:</a:t>
            </a:r>
            <a:r>
              <a:rPr lang="de-CH" baseline="0" dirty="0" smtClean="0"/>
              <a:t> Task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problem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given</a:t>
            </a:r>
            <a:r>
              <a:rPr lang="de-CH" baseline="0" dirty="0" smtClean="0"/>
              <a:t>: </a:t>
            </a:r>
          </a:p>
          <a:p>
            <a:r>
              <a:rPr lang="de-CH" dirty="0" smtClean="0"/>
              <a:t>Start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individually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coordinated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tandem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class</a:t>
            </a:r>
            <a:r>
              <a:rPr lang="de-CH" baseline="0" dirty="0" smtClean="0"/>
              <a:t> </a:t>
            </a:r>
            <a:r>
              <a:rPr lang="de-CH" baseline="0" dirty="0" smtClean="0">
                <a:sym typeface="Wingdings" panose="05000000000000000000" pitchFamily="2" charset="2"/>
              </a:rPr>
              <a:t> </a:t>
            </a:r>
            <a:r>
              <a:rPr lang="de-CH" baseline="0" dirty="0" err="1" smtClean="0">
                <a:sym typeface="Wingdings" panose="05000000000000000000" pitchFamily="2" charset="2"/>
              </a:rPr>
              <a:t>over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more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or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less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the</a:t>
            </a:r>
            <a:r>
              <a:rPr lang="de-CH" baseline="0" dirty="0" smtClean="0">
                <a:sym typeface="Wingdings" panose="05000000000000000000" pitchFamily="2" charset="2"/>
              </a:rPr>
              <a:t> same </a:t>
            </a:r>
            <a:r>
              <a:rPr lang="de-CH" baseline="0" dirty="0" err="1" smtClean="0">
                <a:sym typeface="Wingdings" panose="05000000000000000000" pitchFamily="2" charset="2"/>
              </a:rPr>
              <a:t>timeframe</a:t>
            </a:r>
            <a:endParaRPr lang="de-CH" baseline="0" dirty="0" smtClean="0">
              <a:sym typeface="Wingdings" panose="05000000000000000000" pitchFamily="2" charset="2"/>
            </a:endParaRPr>
          </a:p>
          <a:p>
            <a:r>
              <a:rPr lang="de-CH" baseline="0" dirty="0" smtClean="0">
                <a:sym typeface="Wingdings" panose="05000000000000000000" pitchFamily="2" charset="2"/>
              </a:rPr>
              <a:t>April: </a:t>
            </a:r>
            <a:r>
              <a:rPr lang="de-CH" baseline="0" dirty="0" err="1" smtClean="0">
                <a:sym typeface="Wingdings" panose="05000000000000000000" pitchFamily="2" charset="2"/>
              </a:rPr>
              <a:t>Beginning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of</a:t>
            </a:r>
            <a:r>
              <a:rPr lang="de-CH" baseline="0" dirty="0" smtClean="0">
                <a:sym typeface="Wingdings" panose="05000000000000000000" pitchFamily="2" charset="2"/>
              </a:rPr>
              <a:t> April: </a:t>
            </a:r>
            <a:r>
              <a:rPr lang="de-CH" baseline="0" dirty="0" err="1" smtClean="0">
                <a:sym typeface="Wingdings" panose="05000000000000000000" pitchFamily="2" charset="2"/>
              </a:rPr>
              <a:t>latest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point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to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hand</a:t>
            </a:r>
            <a:r>
              <a:rPr lang="de-CH" baseline="0" dirty="0" smtClean="0">
                <a:sym typeface="Wingdings" panose="05000000000000000000" pitchFamily="2" charset="2"/>
              </a:rPr>
              <a:t> in </a:t>
            </a:r>
            <a:r>
              <a:rPr lang="de-CH" baseline="0" dirty="0" err="1" smtClean="0">
                <a:sym typeface="Wingdings" panose="05000000000000000000" pitchFamily="2" charset="2"/>
              </a:rPr>
              <a:t>projects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to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teacher</a:t>
            </a:r>
            <a:r>
              <a:rPr lang="de-CH" baseline="0" dirty="0" smtClean="0">
                <a:sym typeface="Wingdings" panose="05000000000000000000" pitchFamily="2" charset="2"/>
              </a:rPr>
              <a:t> (also </a:t>
            </a:r>
            <a:r>
              <a:rPr lang="de-CH" baseline="0" dirty="0" err="1" smtClean="0">
                <a:sym typeface="Wingdings" panose="05000000000000000000" pitchFamily="2" charset="2"/>
              </a:rPr>
              <a:t>presentations</a:t>
            </a:r>
            <a:r>
              <a:rPr lang="de-CH" baseline="0" dirty="0" smtClean="0">
                <a:sym typeface="Wingdings" panose="05000000000000000000" pitchFamily="2" charset="2"/>
              </a:rPr>
              <a:t>)</a:t>
            </a:r>
          </a:p>
          <a:p>
            <a:r>
              <a:rPr lang="de-CH" baseline="0" dirty="0" smtClean="0">
                <a:sym typeface="Wingdings" panose="05000000000000000000" pitchFamily="2" charset="2"/>
              </a:rPr>
              <a:t>End </a:t>
            </a:r>
            <a:r>
              <a:rPr lang="de-CH" baseline="0" dirty="0" err="1" smtClean="0">
                <a:sym typeface="Wingdings" panose="05000000000000000000" pitchFamily="2" charset="2"/>
              </a:rPr>
              <a:t>of</a:t>
            </a:r>
            <a:r>
              <a:rPr lang="de-CH" baseline="0" dirty="0" smtClean="0">
                <a:sym typeface="Wingdings" panose="05000000000000000000" pitchFamily="2" charset="2"/>
              </a:rPr>
              <a:t> April: </a:t>
            </a:r>
            <a:r>
              <a:rPr lang="de-CH" baseline="0" dirty="0" err="1" smtClean="0">
                <a:sym typeface="Wingdings" panose="05000000000000000000" pitchFamily="2" charset="2"/>
              </a:rPr>
              <a:t>Teachers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choose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best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projects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of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their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classes</a:t>
            </a:r>
            <a:r>
              <a:rPr lang="de-CH" baseline="0" dirty="0" smtClean="0">
                <a:sym typeface="Wingdings" panose="05000000000000000000" pitchFamily="2" charset="2"/>
              </a:rPr>
              <a:t>  myclimate</a:t>
            </a:r>
          </a:p>
          <a:p>
            <a:r>
              <a:rPr lang="de-CH" baseline="0" dirty="0" smtClean="0">
                <a:sym typeface="Wingdings" panose="05000000000000000000" pitchFamily="2" charset="2"/>
              </a:rPr>
              <a:t>Mai: International Jury (</a:t>
            </a:r>
            <a:r>
              <a:rPr lang="de-CH" baseline="0" dirty="0" err="1" smtClean="0">
                <a:sym typeface="Wingdings" panose="05000000000000000000" pitchFamily="2" charset="2"/>
              </a:rPr>
              <a:t>Steering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group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members</a:t>
            </a:r>
            <a:r>
              <a:rPr lang="de-CH" baseline="0" dirty="0" smtClean="0">
                <a:sym typeface="Wingdings" panose="05000000000000000000" pitchFamily="2" charset="2"/>
              </a:rPr>
              <a:t>?) </a:t>
            </a:r>
            <a:r>
              <a:rPr lang="de-CH" baseline="0" dirty="0" err="1" smtClean="0">
                <a:sym typeface="Wingdings" panose="05000000000000000000" pitchFamily="2" charset="2"/>
              </a:rPr>
              <a:t>choose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best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projects</a:t>
            </a:r>
            <a:endParaRPr lang="de-CH" baseline="0" dirty="0" smtClean="0">
              <a:sym typeface="Wingdings" panose="05000000000000000000" pitchFamily="2" charset="2"/>
            </a:endParaRPr>
          </a:p>
          <a:p>
            <a:r>
              <a:rPr lang="de-CH" baseline="0" dirty="0" smtClean="0">
                <a:sym typeface="Wingdings" panose="05000000000000000000" pitchFamily="2" charset="2"/>
              </a:rPr>
              <a:t>Mai: all </a:t>
            </a:r>
            <a:r>
              <a:rPr lang="de-CH" baseline="0" dirty="0" err="1" smtClean="0">
                <a:sym typeface="Wingdings" panose="05000000000000000000" pitchFamily="2" charset="2"/>
              </a:rPr>
              <a:t>projects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are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presented</a:t>
            </a:r>
            <a:r>
              <a:rPr lang="de-CH" baseline="0" dirty="0" smtClean="0">
                <a:sym typeface="Wingdings" panose="05000000000000000000" pitchFamily="2" charset="2"/>
              </a:rPr>
              <a:t> online </a:t>
            </a:r>
            <a:r>
              <a:rPr lang="de-CH" baseline="0" dirty="0" err="1" smtClean="0">
                <a:sym typeface="Wingdings" panose="05000000000000000000" pitchFamily="2" charset="2"/>
              </a:rPr>
              <a:t>and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winners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announced</a:t>
            </a:r>
            <a:endParaRPr lang="de-CH" baseline="0" dirty="0" smtClean="0">
              <a:sym typeface="Wingdings" panose="05000000000000000000" pitchFamily="2" charset="2"/>
            </a:endParaRPr>
          </a:p>
          <a:p>
            <a:r>
              <a:rPr lang="de-CH" baseline="0" dirty="0" smtClean="0">
                <a:sym typeface="Wingdings" panose="05000000000000000000" pitchFamily="2" charset="2"/>
              </a:rPr>
              <a:t>June: Trip </a:t>
            </a:r>
            <a:r>
              <a:rPr lang="de-CH" baseline="0" dirty="0" err="1" smtClean="0">
                <a:sym typeface="Wingdings" panose="05000000000000000000" pitchFamily="2" charset="2"/>
              </a:rPr>
              <a:t>for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winners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to</a:t>
            </a:r>
            <a:r>
              <a:rPr lang="de-CH" baseline="0" dirty="0" smtClean="0">
                <a:sym typeface="Wingdings" panose="05000000000000000000" pitchFamily="2" charset="2"/>
              </a:rPr>
              <a:t> Germany</a:t>
            </a:r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61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47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035040" y="0"/>
            <a:ext cx="61569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80" y="2361462"/>
            <a:ext cx="4279900" cy="1737137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5451" y="2408187"/>
            <a:ext cx="4757737" cy="1643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4191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 userDrawn="1">
            <p:ph type="body" sz="quarter" idx="10"/>
          </p:nvPr>
        </p:nvSpPr>
        <p:spPr>
          <a:xfrm>
            <a:off x="422729" y="1287464"/>
            <a:ext cx="5027242" cy="3646488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3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55950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en-US" noProof="0" dirty="0" err="1"/>
              <a:t>myclimate</a:t>
            </a:r>
            <a:endParaRPr lang="en-US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8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Your partner for effective climate protection</a:t>
            </a:r>
          </a:p>
        </p:txBody>
      </p:sp>
      <p:pic>
        <p:nvPicPr>
          <p:cNvPr id="5" name="Bildplatzhalter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75" y="0"/>
            <a:ext cx="6156325" cy="6858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02" y="2758193"/>
            <a:ext cx="1563699" cy="9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6120000" cy="6858000"/>
          </a:xfrm>
          <a:prstGeom prst="rect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171450" y="2166239"/>
            <a:ext cx="5772149" cy="800100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6115048" y="0"/>
            <a:ext cx="6076951" cy="6858000"/>
          </a:xfrm>
        </p:spPr>
        <p:txBody>
          <a:bodyPr/>
          <a:lstStyle>
            <a:lvl1pPr>
              <a:defRPr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83" y="3528662"/>
            <a:ext cx="1563699" cy="922338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6120000" cy="6858000"/>
          </a:xfrm>
          <a:prstGeom prst="rect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83" y="3528662"/>
            <a:ext cx="1563699" cy="92233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Row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2275" y="640336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9470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22275" y="182622"/>
            <a:ext cx="571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0" kern="1200" baseline="0" noProof="0" dirty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rPr>
              <a:t>Our clients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422275" y="640336"/>
            <a:ext cx="3530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0" i="0" kern="1200" noProof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Among others we work with...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524911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2439470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54029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15240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3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8276451" y="113315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4" name="Bildplatzhalter 5"/>
          <p:cNvSpPr>
            <a:spLocks noGrp="1"/>
          </p:cNvSpPr>
          <p:nvPr>
            <p:ph type="pic" sz="quarter" idx="15" hasCustomPrompt="1"/>
          </p:nvPr>
        </p:nvSpPr>
        <p:spPr>
          <a:xfrm>
            <a:off x="10237662" y="1133154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6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524911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7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2439470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354029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29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15240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0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276451" y="1912332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1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10237662" y="1912332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24" hasCustomPrompt="1"/>
          </p:nvPr>
        </p:nvSpPr>
        <p:spPr>
          <a:xfrm>
            <a:off x="524911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4" name="Bildplatzhalter 5"/>
          <p:cNvSpPr>
            <a:spLocks noGrp="1"/>
          </p:cNvSpPr>
          <p:nvPr>
            <p:ph type="pic" sz="quarter" idx="25" hasCustomPrompt="1"/>
          </p:nvPr>
        </p:nvSpPr>
        <p:spPr>
          <a:xfrm>
            <a:off x="2439470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5" name="Bildplatzhalter 5"/>
          <p:cNvSpPr>
            <a:spLocks noGrp="1"/>
          </p:cNvSpPr>
          <p:nvPr>
            <p:ph type="pic" sz="quarter" idx="26" hasCustomPrompt="1"/>
          </p:nvPr>
        </p:nvSpPr>
        <p:spPr>
          <a:xfrm>
            <a:off x="4354029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6" name="Bildplatzhalter 5"/>
          <p:cNvSpPr>
            <a:spLocks noGrp="1"/>
          </p:cNvSpPr>
          <p:nvPr>
            <p:ph type="pic" sz="quarter" idx="27" hasCustomPrompt="1"/>
          </p:nvPr>
        </p:nvSpPr>
        <p:spPr>
          <a:xfrm>
            <a:off x="6315240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7" name="Bildplatzhalter 5"/>
          <p:cNvSpPr>
            <a:spLocks noGrp="1"/>
          </p:cNvSpPr>
          <p:nvPr>
            <p:ph type="pic" sz="quarter" idx="28" hasCustomPrompt="1"/>
          </p:nvPr>
        </p:nvSpPr>
        <p:spPr>
          <a:xfrm>
            <a:off x="8276451" y="2691510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38" name="Bildplatzhalter 5"/>
          <p:cNvSpPr>
            <a:spLocks noGrp="1"/>
          </p:cNvSpPr>
          <p:nvPr>
            <p:ph type="pic" sz="quarter" idx="29" hasCustomPrompt="1"/>
          </p:nvPr>
        </p:nvSpPr>
        <p:spPr>
          <a:xfrm>
            <a:off x="10237662" y="2691510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0" name="Bildplatzhalter 5"/>
          <p:cNvSpPr>
            <a:spLocks noGrp="1"/>
          </p:cNvSpPr>
          <p:nvPr>
            <p:ph type="pic" sz="quarter" idx="31" hasCustomPrompt="1"/>
          </p:nvPr>
        </p:nvSpPr>
        <p:spPr>
          <a:xfrm>
            <a:off x="524911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1" name="Bildplatzhalter 5"/>
          <p:cNvSpPr>
            <a:spLocks noGrp="1"/>
          </p:cNvSpPr>
          <p:nvPr>
            <p:ph type="pic" sz="quarter" idx="32" hasCustomPrompt="1"/>
          </p:nvPr>
        </p:nvSpPr>
        <p:spPr>
          <a:xfrm>
            <a:off x="2439470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2" name="Bildplatzhalter 5"/>
          <p:cNvSpPr>
            <a:spLocks noGrp="1"/>
          </p:cNvSpPr>
          <p:nvPr>
            <p:ph type="pic" sz="quarter" idx="33" hasCustomPrompt="1"/>
          </p:nvPr>
        </p:nvSpPr>
        <p:spPr>
          <a:xfrm>
            <a:off x="4354029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3" name="Bildplatzhalter 5"/>
          <p:cNvSpPr>
            <a:spLocks noGrp="1"/>
          </p:cNvSpPr>
          <p:nvPr>
            <p:ph type="pic" sz="quarter" idx="34" hasCustomPrompt="1"/>
          </p:nvPr>
        </p:nvSpPr>
        <p:spPr>
          <a:xfrm>
            <a:off x="6315240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4" name="Bildplatzhalter 5"/>
          <p:cNvSpPr>
            <a:spLocks noGrp="1"/>
          </p:cNvSpPr>
          <p:nvPr>
            <p:ph type="pic" sz="quarter" idx="35" hasCustomPrompt="1"/>
          </p:nvPr>
        </p:nvSpPr>
        <p:spPr>
          <a:xfrm>
            <a:off x="8276451" y="3470688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5" name="Bildplatzhalter 5"/>
          <p:cNvSpPr>
            <a:spLocks noGrp="1"/>
          </p:cNvSpPr>
          <p:nvPr>
            <p:ph type="pic" sz="quarter" idx="36" hasCustomPrompt="1"/>
          </p:nvPr>
        </p:nvSpPr>
        <p:spPr>
          <a:xfrm>
            <a:off x="10237662" y="3470688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7" name="Bildplatzhalter 5"/>
          <p:cNvSpPr>
            <a:spLocks noGrp="1"/>
          </p:cNvSpPr>
          <p:nvPr>
            <p:ph type="pic" sz="quarter" idx="38" hasCustomPrompt="1"/>
          </p:nvPr>
        </p:nvSpPr>
        <p:spPr>
          <a:xfrm>
            <a:off x="524911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8" name="Bildplatzhalter 5"/>
          <p:cNvSpPr>
            <a:spLocks noGrp="1"/>
          </p:cNvSpPr>
          <p:nvPr>
            <p:ph type="pic" sz="quarter" idx="39" hasCustomPrompt="1"/>
          </p:nvPr>
        </p:nvSpPr>
        <p:spPr>
          <a:xfrm>
            <a:off x="2439470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49" name="Bildplatzhalter 5"/>
          <p:cNvSpPr>
            <a:spLocks noGrp="1"/>
          </p:cNvSpPr>
          <p:nvPr>
            <p:ph type="pic" sz="quarter" idx="40" hasCustomPrompt="1"/>
          </p:nvPr>
        </p:nvSpPr>
        <p:spPr>
          <a:xfrm>
            <a:off x="4354029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0" name="Bildplatzhalter 5"/>
          <p:cNvSpPr>
            <a:spLocks noGrp="1"/>
          </p:cNvSpPr>
          <p:nvPr>
            <p:ph type="pic" sz="quarter" idx="41" hasCustomPrompt="1"/>
          </p:nvPr>
        </p:nvSpPr>
        <p:spPr>
          <a:xfrm>
            <a:off x="6315240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1" name="Bildplatzhalter 5"/>
          <p:cNvSpPr>
            <a:spLocks noGrp="1"/>
          </p:cNvSpPr>
          <p:nvPr>
            <p:ph type="pic" sz="quarter" idx="42" hasCustomPrompt="1"/>
          </p:nvPr>
        </p:nvSpPr>
        <p:spPr>
          <a:xfrm>
            <a:off x="8276451" y="424986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2" name="Bildplatzhalter 5"/>
          <p:cNvSpPr>
            <a:spLocks noGrp="1"/>
          </p:cNvSpPr>
          <p:nvPr>
            <p:ph type="pic" sz="quarter" idx="43" hasCustomPrompt="1"/>
          </p:nvPr>
        </p:nvSpPr>
        <p:spPr>
          <a:xfrm>
            <a:off x="10237662" y="4249866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4" name="Bildplatzhalter 5"/>
          <p:cNvSpPr>
            <a:spLocks noGrp="1"/>
          </p:cNvSpPr>
          <p:nvPr>
            <p:ph type="pic" sz="quarter" idx="45" hasCustomPrompt="1"/>
          </p:nvPr>
        </p:nvSpPr>
        <p:spPr>
          <a:xfrm>
            <a:off x="524911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5" name="Bildplatzhalter 5"/>
          <p:cNvSpPr>
            <a:spLocks noGrp="1"/>
          </p:cNvSpPr>
          <p:nvPr>
            <p:ph type="pic" sz="quarter" idx="46" hasCustomPrompt="1"/>
          </p:nvPr>
        </p:nvSpPr>
        <p:spPr>
          <a:xfrm>
            <a:off x="2439470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6" name="Bildplatzhalter 5"/>
          <p:cNvSpPr>
            <a:spLocks noGrp="1"/>
          </p:cNvSpPr>
          <p:nvPr>
            <p:ph type="pic" sz="quarter" idx="47" hasCustomPrompt="1"/>
          </p:nvPr>
        </p:nvSpPr>
        <p:spPr>
          <a:xfrm>
            <a:off x="4354029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7" name="Bildplatzhalter 5"/>
          <p:cNvSpPr>
            <a:spLocks noGrp="1"/>
          </p:cNvSpPr>
          <p:nvPr>
            <p:ph type="pic" sz="quarter" idx="48" hasCustomPrompt="1"/>
          </p:nvPr>
        </p:nvSpPr>
        <p:spPr>
          <a:xfrm>
            <a:off x="6315240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8" name="Bildplatzhalter 5"/>
          <p:cNvSpPr>
            <a:spLocks noGrp="1"/>
          </p:cNvSpPr>
          <p:nvPr>
            <p:ph type="pic" sz="quarter" idx="49" hasCustomPrompt="1"/>
          </p:nvPr>
        </p:nvSpPr>
        <p:spPr>
          <a:xfrm>
            <a:off x="8276451" y="5029044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59" name="Bildplatzhalter 5"/>
          <p:cNvSpPr>
            <a:spLocks noGrp="1"/>
          </p:cNvSpPr>
          <p:nvPr>
            <p:ph type="pic" sz="quarter" idx="50" hasCustomPrompt="1"/>
          </p:nvPr>
        </p:nvSpPr>
        <p:spPr>
          <a:xfrm>
            <a:off x="10237662" y="5029044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61" name="Bildplatzhalter 5"/>
          <p:cNvSpPr>
            <a:spLocks noGrp="1"/>
          </p:cNvSpPr>
          <p:nvPr>
            <p:ph type="pic" sz="quarter" idx="52" hasCustomPrompt="1"/>
          </p:nvPr>
        </p:nvSpPr>
        <p:spPr>
          <a:xfrm>
            <a:off x="524911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62" name="Bildplatzhalter 5"/>
          <p:cNvSpPr>
            <a:spLocks noGrp="1"/>
          </p:cNvSpPr>
          <p:nvPr>
            <p:ph type="pic" sz="quarter" idx="53" hasCustomPrompt="1"/>
          </p:nvPr>
        </p:nvSpPr>
        <p:spPr>
          <a:xfrm>
            <a:off x="2439470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63" name="Bildplatzhalter 5"/>
          <p:cNvSpPr>
            <a:spLocks noGrp="1"/>
          </p:cNvSpPr>
          <p:nvPr>
            <p:ph type="pic" sz="quarter" idx="54" hasCustomPrompt="1"/>
          </p:nvPr>
        </p:nvSpPr>
        <p:spPr>
          <a:xfrm>
            <a:off x="4354029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64" name="Bildplatzhalter 5"/>
          <p:cNvSpPr>
            <a:spLocks noGrp="1"/>
          </p:cNvSpPr>
          <p:nvPr>
            <p:ph type="pic" sz="quarter" idx="55" hasCustomPrompt="1"/>
          </p:nvPr>
        </p:nvSpPr>
        <p:spPr>
          <a:xfrm>
            <a:off x="6315240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65" name="Bildplatzhalter 5"/>
          <p:cNvSpPr>
            <a:spLocks noGrp="1"/>
          </p:cNvSpPr>
          <p:nvPr>
            <p:ph type="pic" sz="quarter" idx="56" hasCustomPrompt="1"/>
          </p:nvPr>
        </p:nvSpPr>
        <p:spPr>
          <a:xfrm>
            <a:off x="8276451" y="5831476"/>
            <a:ext cx="140652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  <p:sp>
        <p:nvSpPr>
          <p:cNvPr id="66" name="Bildplatzhalter 5"/>
          <p:cNvSpPr>
            <a:spLocks noGrp="1"/>
          </p:cNvSpPr>
          <p:nvPr>
            <p:ph type="pic" sz="quarter" idx="57" hasCustomPrompt="1"/>
          </p:nvPr>
        </p:nvSpPr>
        <p:spPr>
          <a:xfrm>
            <a:off x="10237662" y="5831476"/>
            <a:ext cx="1551564" cy="671956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Kundenlogo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/Conten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326337" y="182622"/>
            <a:ext cx="5470072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5883" y="640336"/>
            <a:ext cx="5470526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/>
              <a:t>Subtitle</a:t>
            </a:r>
            <a:endParaRPr lang="de-D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2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/Conten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noProof="0" dirty="0"/>
              <a:t>Picture or Text</a:t>
            </a:r>
          </a:p>
        </p:txBody>
      </p:sp>
    </p:spTree>
    <p:extLst>
      <p:ext uri="{BB962C8B-B14F-4D97-AF65-F5344CB8AC3E}">
        <p14:creationId xmlns:p14="http://schemas.microsoft.com/office/powerpoint/2010/main" val="84091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952C08-AD8B-B449-ACD9-2F4096C2699B}" type="datetimeFigureOut">
              <a:rPr lang="de-CH" noProof="0" smtClean="0"/>
              <a:pPr/>
              <a:t>02.12.2019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E5BF8F-2EE9-A046-B3A9-2E4A45AE9E81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066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0" r:id="rId2"/>
    <p:sldLayoutId id="2147483669" r:id="rId3"/>
    <p:sldLayoutId id="2147483681" r:id="rId4"/>
    <p:sldLayoutId id="2147483689" r:id="rId5"/>
    <p:sldLayoutId id="2147483695" r:id="rId6"/>
    <p:sldLayoutId id="2147483679" r:id="rId7"/>
    <p:sldLayoutId id="2147483684" r:id="rId8"/>
    <p:sldLayoutId id="214748368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/>
        <a:buChar char="•"/>
        <a:defRPr sz="2800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fif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jfif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pe.com/en/get-skyp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WnJfdD6_4k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fi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:\Users\meg\AppData\Local\Temp\architecture-3379146_19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 b="23464"/>
          <a:stretch/>
        </p:blipFill>
        <p:spPr bwMode="auto">
          <a:xfrm>
            <a:off x="0" y="0"/>
            <a:ext cx="12246244" cy="6881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218973" y="5775767"/>
            <a:ext cx="6480778" cy="72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71450" y="1204775"/>
            <a:ext cx="5772149" cy="800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Arial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967907" y="4631409"/>
            <a:ext cx="9241568" cy="101401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Arial" charset="0"/>
              </a:rPr>
              <a:t>Energyducation</a:t>
            </a:r>
            <a:r>
              <a:rPr lang="en-US" sz="4000" dirty="0" smtClean="0">
                <a:solidFill>
                  <a:schemeClr val="tx2"/>
                </a:solidFill>
                <a:latin typeface="Arial" charset="0"/>
              </a:rPr>
              <a:t> student competition</a:t>
            </a:r>
          </a:p>
        </p:txBody>
      </p:sp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02" y="5908316"/>
            <a:ext cx="1657350" cy="44894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22" y="6007376"/>
            <a:ext cx="2424430" cy="35687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6"/>
          <a:stretch>
            <a:fillRect/>
          </a:stretch>
        </p:blipFill>
        <p:spPr>
          <a:xfrm>
            <a:off x="8020367" y="5331101"/>
            <a:ext cx="3239770" cy="1436370"/>
          </a:xfrm>
          <a:prstGeom prst="rect">
            <a:avLst/>
          </a:prstGeom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6146482" y="5849261"/>
            <a:ext cx="2302510" cy="26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1000" spc="2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37132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Schools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students</a:t>
            </a:r>
            <a:r>
              <a:rPr lang="de-CH" dirty="0" smtClean="0"/>
              <a:t> </a:t>
            </a:r>
            <a:r>
              <a:rPr lang="de-CH" dirty="0" err="1" smtClean="0"/>
              <a:t>participating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629"/>
              </p:ext>
            </p:extLst>
          </p:nvPr>
        </p:nvGraphicFramePr>
        <p:xfrm>
          <a:off x="524267" y="1346432"/>
          <a:ext cx="10459649" cy="42843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4799">
                  <a:extLst>
                    <a:ext uri="{9D8B030D-6E8A-4147-A177-3AD203B41FA5}">
                      <a16:colId xmlns:a16="http://schemas.microsoft.com/office/drawing/2014/main" val="2681167122"/>
                    </a:ext>
                  </a:extLst>
                </a:gridCol>
                <a:gridCol w="5151088">
                  <a:extLst>
                    <a:ext uri="{9D8B030D-6E8A-4147-A177-3AD203B41FA5}">
                      <a16:colId xmlns:a16="http://schemas.microsoft.com/office/drawing/2014/main" val="3418234105"/>
                    </a:ext>
                  </a:extLst>
                </a:gridCol>
                <a:gridCol w="3173762">
                  <a:extLst>
                    <a:ext uri="{9D8B030D-6E8A-4147-A177-3AD203B41FA5}">
                      <a16:colId xmlns:a16="http://schemas.microsoft.com/office/drawing/2014/main" val="748849977"/>
                    </a:ext>
                  </a:extLst>
                </a:gridCol>
              </a:tblGrid>
              <a:tr h="931200">
                <a:tc>
                  <a:txBody>
                    <a:bodyPr/>
                    <a:lstStyle/>
                    <a:p>
                      <a:r>
                        <a:rPr lang="de-CH" dirty="0" smtClean="0"/>
                        <a:t>Country</a:t>
                      </a:r>
                      <a:endParaRPr lang="de-CH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Profession</a:t>
                      </a:r>
                      <a:endParaRPr lang="de-CH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Classes</a:t>
                      </a:r>
                      <a:endParaRPr lang="de-CH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89262"/>
                  </a:ext>
                </a:extLst>
              </a:tr>
              <a:tr h="657228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Netherlands</a:t>
                      </a:r>
                      <a:endParaRPr lang="de-CH" sz="16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de-CH" sz="1600" kern="1200" dirty="0" err="1" smtClean="0"/>
                        <a:t>Electrician</a:t>
                      </a:r>
                      <a:r>
                        <a:rPr lang="de-CH" sz="1600" kern="1200" dirty="0" smtClean="0"/>
                        <a:t>,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installation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and</a:t>
                      </a:r>
                      <a:r>
                        <a:rPr lang="de-CH" sz="1600" kern="1200" baseline="0" dirty="0" smtClean="0"/>
                        <a:t> human </a:t>
                      </a:r>
                      <a:r>
                        <a:rPr lang="de-CH" sz="1600" kern="1200" baseline="0" dirty="0" err="1" smtClean="0"/>
                        <a:t>technology</a:t>
                      </a:r>
                      <a:endParaRPr lang="de-CH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de-CH" sz="1600" u="none" strike="noStrike" kern="1200" dirty="0" smtClean="0">
                          <a:effectLst/>
                        </a:rPr>
                        <a:t>2 </a:t>
                      </a:r>
                      <a:r>
                        <a:rPr lang="de-CH" sz="1600" u="none" strike="noStrike" kern="1200" dirty="0" err="1" smtClean="0">
                          <a:effectLst/>
                        </a:rPr>
                        <a:t>classes</a:t>
                      </a:r>
                      <a:endParaRPr lang="de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064462"/>
                  </a:ext>
                </a:extLst>
              </a:tr>
              <a:tr h="657228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Germany</a:t>
                      </a:r>
                      <a:endParaRPr lang="de-CH" sz="16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de-CH" sz="1600" kern="1200" dirty="0" err="1" smtClean="0"/>
                        <a:t>Electrotechnicians</a:t>
                      </a:r>
                      <a:r>
                        <a:rPr lang="de-CH" sz="1600" kern="1200" dirty="0" smtClean="0"/>
                        <a:t> </a:t>
                      </a:r>
                      <a:r>
                        <a:rPr lang="de-CH" sz="1600" kern="1200" dirty="0" err="1" smtClean="0"/>
                        <a:t>and</a:t>
                      </a:r>
                      <a:r>
                        <a:rPr lang="de-CH" sz="1600" kern="1200" dirty="0" smtClean="0"/>
                        <a:t> </a:t>
                      </a:r>
                      <a:r>
                        <a:rPr lang="de-CH" sz="1600" kern="1200" dirty="0" err="1" smtClean="0"/>
                        <a:t>building</a:t>
                      </a:r>
                      <a:r>
                        <a:rPr lang="de-CH" sz="1600" kern="1200" dirty="0" smtClean="0"/>
                        <a:t> </a:t>
                      </a:r>
                      <a:r>
                        <a:rPr lang="de-CH" sz="1600" kern="1200" dirty="0" err="1" smtClean="0"/>
                        <a:t>technicians</a:t>
                      </a:r>
                      <a:endParaRPr lang="de-CH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de-CH" sz="1600" u="none" strike="noStrike" kern="1200" dirty="0" smtClean="0">
                          <a:effectLst/>
                        </a:rPr>
                        <a:t>1 </a:t>
                      </a:r>
                      <a:r>
                        <a:rPr lang="de-CH" sz="1600" u="none" strike="noStrike" kern="1200" dirty="0" err="1" smtClean="0">
                          <a:effectLst/>
                        </a:rPr>
                        <a:t>classes</a:t>
                      </a:r>
                      <a:endParaRPr lang="de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411811"/>
                  </a:ext>
                </a:extLst>
              </a:tr>
              <a:tr h="657228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Spain</a:t>
                      </a:r>
                      <a:endParaRPr lang="de-CH" sz="16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de-CH" sz="1600" kern="1200" dirty="0" smtClean="0"/>
                        <a:t>Higher </a:t>
                      </a:r>
                      <a:r>
                        <a:rPr lang="de-CH" sz="1600" kern="1200" dirty="0" err="1" smtClean="0"/>
                        <a:t>technician</a:t>
                      </a:r>
                      <a:r>
                        <a:rPr lang="de-CH" sz="1600" kern="1200" baseline="0" dirty="0" smtClean="0"/>
                        <a:t> in </a:t>
                      </a:r>
                      <a:r>
                        <a:rPr lang="de-CH" sz="1600" kern="1200" baseline="0" dirty="0" err="1" smtClean="0"/>
                        <a:t>energy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efficiency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and</a:t>
                      </a:r>
                      <a:r>
                        <a:rPr lang="de-CH" sz="1600" kern="1200" baseline="0" dirty="0" smtClean="0"/>
                        <a:t> solar thermal </a:t>
                      </a:r>
                      <a:r>
                        <a:rPr lang="de-CH" sz="1600" kern="1200" baseline="0" dirty="0" err="1" smtClean="0"/>
                        <a:t>energy</a:t>
                      </a:r>
                      <a:endParaRPr lang="de-CH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de-CH" sz="1600" u="none" strike="noStrike" kern="1200" dirty="0" smtClean="0">
                          <a:effectLst/>
                        </a:rPr>
                        <a:t>1 </a:t>
                      </a:r>
                      <a:r>
                        <a:rPr lang="de-CH" sz="1600" u="none" strike="noStrike" kern="1200" dirty="0" err="1" smtClean="0">
                          <a:effectLst/>
                        </a:rPr>
                        <a:t>class</a:t>
                      </a:r>
                      <a:endParaRPr lang="de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821722"/>
                  </a:ext>
                </a:extLst>
              </a:tr>
              <a:tr h="657228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Sweden</a:t>
                      </a:r>
                      <a:endParaRPr lang="de-CH" sz="16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de-CH" sz="1600" kern="1200" dirty="0" err="1" smtClean="0"/>
                        <a:t>Electrical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and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automation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engineer</a:t>
                      </a:r>
                      <a:r>
                        <a:rPr lang="de-CH" sz="1600" kern="1200" baseline="0" dirty="0" smtClean="0"/>
                        <a:t>; </a:t>
                      </a:r>
                      <a:r>
                        <a:rPr lang="de-CH" sz="1600" kern="1200" baseline="0" dirty="0" smtClean="0"/>
                        <a:t>HVAC (</a:t>
                      </a:r>
                      <a:r>
                        <a:rPr lang="en-US" sz="1600" dirty="0" smtClean="0"/>
                        <a:t>Heating, Ventilation and Air Conditioning) </a:t>
                      </a:r>
                      <a:r>
                        <a:rPr lang="de-CH" sz="1600" kern="1200" baseline="0" dirty="0" err="1" smtClean="0"/>
                        <a:t>and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energy</a:t>
                      </a:r>
                      <a:r>
                        <a:rPr lang="de-CH" sz="1600" kern="1200" baseline="0" dirty="0" smtClean="0"/>
                        <a:t> </a:t>
                      </a:r>
                      <a:r>
                        <a:rPr lang="de-CH" sz="1600" kern="1200" baseline="0" dirty="0" err="1" smtClean="0"/>
                        <a:t>engineer</a:t>
                      </a:r>
                      <a:endParaRPr lang="de-CH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de-CH" sz="1600" u="none" strike="noStrike" kern="1200" dirty="0" smtClean="0">
                          <a:effectLst/>
                        </a:rPr>
                        <a:t>1 </a:t>
                      </a:r>
                      <a:r>
                        <a:rPr lang="de-CH" sz="1600" u="none" strike="noStrike" kern="1200" dirty="0" err="1" smtClean="0">
                          <a:effectLst/>
                        </a:rPr>
                        <a:t>class</a:t>
                      </a:r>
                      <a:endParaRPr lang="de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935485"/>
                  </a:ext>
                </a:extLst>
              </a:tr>
              <a:tr h="724244">
                <a:tc>
                  <a:txBody>
                    <a:bodyPr/>
                    <a:lstStyle/>
                    <a:p>
                      <a:r>
                        <a:rPr lang="de-CH" sz="1600" dirty="0" err="1" smtClean="0"/>
                        <a:t>Switzerland</a:t>
                      </a:r>
                      <a:endParaRPr lang="de-CH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de-CH" sz="1600" kern="1200" dirty="0" err="1" smtClean="0"/>
                        <a:t>Facade</a:t>
                      </a:r>
                      <a:r>
                        <a:rPr lang="de-CH" sz="1600" kern="1200" dirty="0" smtClean="0"/>
                        <a:t> </a:t>
                      </a:r>
                      <a:r>
                        <a:rPr lang="de-CH" sz="1600" kern="1200" dirty="0" err="1" smtClean="0"/>
                        <a:t>construction</a:t>
                      </a:r>
                      <a:r>
                        <a:rPr lang="de-CH" sz="1600" kern="1200" dirty="0" smtClean="0"/>
                        <a:t>,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de-CH" sz="1600" kern="1200" dirty="0" smtClean="0"/>
                        <a:t>Automation </a:t>
                      </a:r>
                      <a:r>
                        <a:rPr lang="de-CH" sz="1600" kern="1200" dirty="0" err="1" smtClean="0"/>
                        <a:t>engineers</a:t>
                      </a:r>
                      <a:endParaRPr lang="de-CH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de-CH" sz="1600" u="none" strike="noStrike" kern="1200" baseline="0" dirty="0" smtClean="0">
                          <a:effectLst/>
                        </a:rPr>
                        <a:t>2</a:t>
                      </a:r>
                      <a:r>
                        <a:rPr lang="de-CH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de-CH" sz="1600" u="none" strike="noStrike" kern="1200" dirty="0" err="1" smtClean="0">
                          <a:effectLst/>
                        </a:rPr>
                        <a:t>classes</a:t>
                      </a:r>
                      <a:r>
                        <a:rPr lang="de-CH" sz="1600" u="none" strike="noStrike" kern="1200" dirty="0" smtClean="0">
                          <a:effectLst/>
                        </a:rPr>
                        <a:t> in </a:t>
                      </a:r>
                      <a:r>
                        <a:rPr lang="de-CH" sz="1600" u="none" strike="noStrike" kern="1200" baseline="0" dirty="0" smtClean="0">
                          <a:effectLst/>
                        </a:rPr>
                        <a:t>2 </a:t>
                      </a:r>
                      <a:r>
                        <a:rPr lang="de-CH" sz="1600" u="none" strike="noStrike" kern="1200" baseline="0" dirty="0" err="1" smtClean="0">
                          <a:effectLst/>
                        </a:rPr>
                        <a:t>schools</a:t>
                      </a:r>
                      <a:r>
                        <a:rPr lang="de-CH" sz="1600" u="none" strike="noStrike" kern="1200" dirty="0" smtClean="0">
                          <a:effectLst/>
                        </a:rPr>
                        <a:t> </a:t>
                      </a:r>
                      <a:endParaRPr lang="de-CH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61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2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does it work?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8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 smtClean="0"/>
              <a:t>Competition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48773470"/>
              </p:ext>
            </p:extLst>
          </p:nvPr>
        </p:nvGraphicFramePr>
        <p:xfrm>
          <a:off x="544021" y="895656"/>
          <a:ext cx="11252388" cy="469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/>
          <p:cNvSpPr/>
          <p:nvPr/>
        </p:nvSpPr>
        <p:spPr>
          <a:xfrm rot="1457994">
            <a:off x="8674101" y="567715"/>
            <a:ext cx="3746500" cy="7556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Adapt</a:t>
            </a:r>
            <a:r>
              <a:rPr lang="de-CH" dirty="0" smtClean="0"/>
              <a:t> </a:t>
            </a:r>
            <a:r>
              <a:rPr lang="de-CH" dirty="0" err="1" smtClean="0"/>
              <a:t>dates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timeline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22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prerequisites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participants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11426372" cy="4982707"/>
          </a:xfrm>
        </p:spPr>
        <p:txBody>
          <a:bodyPr/>
          <a:lstStyle/>
          <a:p>
            <a:r>
              <a:rPr lang="en-GB" dirty="0" smtClean="0"/>
              <a:t>Enrolled in </a:t>
            </a:r>
            <a:r>
              <a:rPr lang="en-GB" b="1" dirty="0" smtClean="0"/>
              <a:t>VET classes</a:t>
            </a:r>
            <a:r>
              <a:rPr lang="en-GB" dirty="0" smtClean="0"/>
              <a:t> for a profession where Smart Energy is relevant</a:t>
            </a:r>
          </a:p>
          <a:p>
            <a:endParaRPr lang="en-GB" dirty="0" smtClean="0"/>
          </a:p>
          <a:p>
            <a:r>
              <a:rPr lang="en-GB" dirty="0" smtClean="0"/>
              <a:t>Basic understanding of </a:t>
            </a:r>
            <a:r>
              <a:rPr lang="en-GB" b="1" dirty="0" smtClean="0"/>
              <a:t>Smart Energy principles and solutions (i.e. toolkit)</a:t>
            </a:r>
          </a:p>
          <a:p>
            <a:endParaRPr lang="en-GB" b="1" dirty="0"/>
          </a:p>
          <a:p>
            <a:r>
              <a:rPr lang="en-GB" dirty="0" smtClean="0"/>
              <a:t>Basic knowledge of English (A2+)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12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Projects 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22729" y="973389"/>
            <a:ext cx="11374134" cy="442093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534010" y="1010791"/>
            <a:ext cx="11009479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CH" sz="2000" b="1" dirty="0" err="1"/>
              <a:t>S</a:t>
            </a:r>
            <a:r>
              <a:rPr lang="de-CH" sz="2000" b="1" dirty="0" err="1" smtClean="0"/>
              <a:t>tudents</a:t>
            </a:r>
            <a:r>
              <a:rPr lang="de-CH" sz="2000" b="1" dirty="0" smtClean="0"/>
              <a:t> </a:t>
            </a:r>
            <a:r>
              <a:rPr lang="de-CH" sz="2000" dirty="0"/>
              <a:t>in </a:t>
            </a:r>
            <a:r>
              <a:rPr lang="de-CH" sz="2000" dirty="0" err="1"/>
              <a:t>vocational</a:t>
            </a:r>
            <a:r>
              <a:rPr lang="de-CH" sz="2000" dirty="0"/>
              <a:t> </a:t>
            </a:r>
            <a:r>
              <a:rPr lang="de-CH" sz="2000" dirty="0" err="1"/>
              <a:t>education</a:t>
            </a:r>
            <a:r>
              <a:rPr lang="de-CH" sz="2000" dirty="0"/>
              <a:t> </a:t>
            </a:r>
            <a:r>
              <a:rPr lang="de-CH" sz="2000" dirty="0" err="1" smtClean="0"/>
              <a:t>work</a:t>
            </a:r>
            <a:r>
              <a:rPr lang="de-CH" sz="2000" dirty="0" smtClean="0"/>
              <a:t> </a:t>
            </a:r>
            <a:r>
              <a:rPr lang="de-CH" sz="2000" dirty="0"/>
              <a:t>on </a:t>
            </a:r>
            <a:r>
              <a:rPr lang="de-CH" sz="2000" b="1" dirty="0" smtClean="0"/>
              <a:t>team-projects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an </a:t>
            </a:r>
            <a:r>
              <a:rPr lang="de-CH" sz="2000" dirty="0"/>
              <a:t>international </a:t>
            </a:r>
            <a:r>
              <a:rPr lang="de-CH" sz="2000" dirty="0" err="1" smtClean="0"/>
              <a:t>competition</a:t>
            </a:r>
            <a:endParaRPr lang="de-CH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75004"/>
              </p:ext>
            </p:extLst>
          </p:nvPr>
        </p:nvGraphicFramePr>
        <p:xfrm>
          <a:off x="8281430" y="3832654"/>
          <a:ext cx="3040009" cy="289103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0009">
                  <a:extLst>
                    <a:ext uri="{9D8B030D-6E8A-4147-A177-3AD203B41FA5}">
                      <a16:colId xmlns:a16="http://schemas.microsoft.com/office/drawing/2014/main" val="2984764977"/>
                    </a:ext>
                  </a:extLst>
                </a:gridCol>
              </a:tblGrid>
              <a:tr h="45019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Good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projects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are</a:t>
                      </a:r>
                      <a:r>
                        <a:rPr lang="de-CH" dirty="0" smtClean="0"/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450758"/>
                  </a:ext>
                </a:extLst>
              </a:tr>
              <a:tr h="450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Innovative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891859"/>
                  </a:ext>
                </a:extLst>
              </a:tr>
              <a:tr h="450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 smtClean="0"/>
                        <a:t>Save </a:t>
                      </a:r>
                      <a:r>
                        <a:rPr lang="de-CH" sz="1800" kern="1200" dirty="0" err="1" smtClean="0"/>
                        <a:t>energy</a:t>
                      </a:r>
                      <a:endParaRPr lang="de-CH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5011"/>
                  </a:ext>
                </a:extLst>
              </a:tr>
              <a:tr h="450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 err="1" smtClean="0"/>
                        <a:t>Interesting</a:t>
                      </a:r>
                      <a:r>
                        <a:rPr lang="de-CH" sz="1800" kern="1200" dirty="0" smtClean="0"/>
                        <a:t> in design </a:t>
                      </a:r>
                      <a:r>
                        <a:rPr lang="de-CH" sz="1800" kern="1200" dirty="0" err="1" smtClean="0"/>
                        <a:t>of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product</a:t>
                      </a:r>
                      <a:r>
                        <a:rPr lang="de-CH" sz="1800" kern="1200" baseline="0" dirty="0" smtClean="0"/>
                        <a:t> </a:t>
                      </a:r>
                      <a:r>
                        <a:rPr lang="de-CH" sz="1800" kern="1200" baseline="0" dirty="0" err="1" smtClean="0"/>
                        <a:t>or</a:t>
                      </a:r>
                      <a:r>
                        <a:rPr lang="de-CH" sz="1800" kern="1200" baseline="0" dirty="0" smtClean="0"/>
                        <a:t> </a:t>
                      </a:r>
                      <a:r>
                        <a:rPr lang="de-CH" sz="1800" kern="1200" baseline="0" dirty="0" err="1" smtClean="0"/>
                        <a:t>solution</a:t>
                      </a:r>
                      <a:endParaRPr lang="de-CH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168683"/>
                  </a:ext>
                </a:extLst>
              </a:tr>
              <a:tr h="450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dirty="0" smtClean="0"/>
                        <a:t>(</a:t>
                      </a:r>
                      <a:r>
                        <a:rPr lang="de-CH" sz="1800" kern="1200" dirty="0" err="1" smtClean="0"/>
                        <a:t>Ecologically</a:t>
                      </a:r>
                      <a:r>
                        <a:rPr lang="de-CH" sz="1800" kern="1200" dirty="0" smtClean="0"/>
                        <a:t>) </a:t>
                      </a:r>
                      <a:r>
                        <a:rPr lang="de-CH" sz="1800" kern="1200" dirty="0" err="1" smtClean="0"/>
                        <a:t>sustainable</a:t>
                      </a:r>
                      <a:endParaRPr lang="de-CH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469"/>
                  </a:ext>
                </a:extLst>
              </a:tr>
              <a:tr h="450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Presented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well</a:t>
                      </a:r>
                      <a:endParaRPr lang="de-CH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88160"/>
                  </a:ext>
                </a:extLst>
              </a:tr>
            </a:tbl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613339005"/>
              </p:ext>
            </p:extLst>
          </p:nvPr>
        </p:nvGraphicFramePr>
        <p:xfrm>
          <a:off x="-842727" y="1792138"/>
          <a:ext cx="5938709" cy="488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uppieren 19"/>
          <p:cNvGrpSpPr/>
          <p:nvPr/>
        </p:nvGrpSpPr>
        <p:grpSpPr>
          <a:xfrm rot="16200000">
            <a:off x="7441495" y="2533289"/>
            <a:ext cx="756535" cy="477934"/>
            <a:chOff x="2603801" y="2029337"/>
            <a:chExt cx="756535" cy="477934"/>
          </a:xfrm>
        </p:grpSpPr>
        <p:sp>
          <p:nvSpPr>
            <p:cNvPr id="21" name="Pfeil nach rechts 20"/>
            <p:cNvSpPr/>
            <p:nvPr/>
          </p:nvSpPr>
          <p:spPr>
            <a:xfrm rot="5367681">
              <a:off x="2743102" y="1890036"/>
              <a:ext cx="477934" cy="75653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feil nach rechts 4"/>
            <p:cNvSpPr txBox="1"/>
            <p:nvPr/>
          </p:nvSpPr>
          <p:spPr>
            <a:xfrm rot="-32319">
              <a:off x="2754435" y="2029339"/>
              <a:ext cx="453921" cy="334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100" kern="120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8270892" y="1797365"/>
            <a:ext cx="3050547" cy="1830328"/>
            <a:chOff x="1469766" y="2732692"/>
            <a:chExt cx="3050547" cy="1830328"/>
          </a:xfrm>
        </p:grpSpPr>
        <p:sp>
          <p:nvSpPr>
            <p:cNvPr id="28" name="Abgerundetes Rechteck 27"/>
            <p:cNvSpPr/>
            <p:nvPr/>
          </p:nvSpPr>
          <p:spPr>
            <a:xfrm>
              <a:off x="1469766" y="2732692"/>
              <a:ext cx="3050547" cy="1830328"/>
            </a:xfrm>
            <a:prstGeom prst="roundRect">
              <a:avLst>
                <a:gd name="adj" fmla="val 10000"/>
              </a:avLst>
            </a:prstGeom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9" name="Abgerundetes Rechteck 4"/>
            <p:cNvSpPr txBox="1"/>
            <p:nvPr/>
          </p:nvSpPr>
          <p:spPr>
            <a:xfrm>
              <a:off x="1523374" y="2868778"/>
              <a:ext cx="2943331" cy="1558156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de-DE" sz="2400" b="1" dirty="0"/>
                <a:t>Hand-in: </a:t>
              </a:r>
              <a:endParaRPr lang="de-DE" sz="2400" b="1" dirty="0" smtClean="0"/>
            </a:p>
            <a:p>
              <a:r>
                <a:rPr lang="de-DE" sz="2400" dirty="0" smtClean="0">
                  <a:solidFill>
                    <a:schemeClr val="accent5">
                      <a:lumMod val="75000"/>
                    </a:schemeClr>
                  </a:solidFill>
                </a:rPr>
                <a:t>Business </a:t>
              </a:r>
              <a:r>
                <a:rPr lang="de-DE" sz="2400" dirty="0" err="1" smtClean="0">
                  <a:solidFill>
                    <a:schemeClr val="accent5">
                      <a:lumMod val="75000"/>
                    </a:schemeClr>
                  </a:solidFill>
                </a:rPr>
                <a:t>model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for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your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solution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and</a:t>
              </a:r>
              <a:r>
                <a:rPr lang="de-DE" sz="2400" dirty="0" smtClean="0"/>
                <a:t> </a:t>
              </a:r>
              <a:r>
                <a:rPr lang="de-DE" sz="2400" dirty="0" err="1" smtClean="0">
                  <a:solidFill>
                    <a:schemeClr val="accent5">
                      <a:lumMod val="75000"/>
                    </a:schemeClr>
                  </a:solidFill>
                </a:rPr>
                <a:t>short</a:t>
              </a:r>
              <a:r>
                <a:rPr lang="de-DE" sz="24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de-DE" sz="2400" dirty="0" err="1" smtClean="0">
                  <a:solidFill>
                    <a:schemeClr val="accent5">
                      <a:lumMod val="75000"/>
                    </a:schemeClr>
                  </a:solidFill>
                </a:rPr>
                <a:t>video</a:t>
              </a:r>
              <a:r>
                <a:rPr lang="de-DE" sz="24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de-DE" sz="2400" dirty="0" err="1" smtClean="0"/>
                <a:t>presentation</a:t>
              </a:r>
              <a:endParaRPr lang="de-DE" sz="2400" b="1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811689" y="2591594"/>
            <a:ext cx="3936385" cy="3816464"/>
            <a:chOff x="3811689" y="2591594"/>
            <a:chExt cx="3936385" cy="3816464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3811689" y="2591594"/>
              <a:ext cx="3936385" cy="3792323"/>
              <a:chOff x="3772451" y="2581676"/>
              <a:chExt cx="3936385" cy="3792323"/>
            </a:xfrm>
          </p:grpSpPr>
          <p:grpSp>
            <p:nvGrpSpPr>
              <p:cNvPr id="40" name="Gruppieren 39"/>
              <p:cNvGrpSpPr/>
              <p:nvPr/>
            </p:nvGrpSpPr>
            <p:grpSpPr>
              <a:xfrm rot="16200000">
                <a:off x="3653625" y="5270938"/>
                <a:ext cx="756535" cy="477934"/>
                <a:chOff x="2603801" y="2029337"/>
                <a:chExt cx="756535" cy="477934"/>
              </a:xfrm>
            </p:grpSpPr>
            <p:sp>
              <p:nvSpPr>
                <p:cNvPr id="44" name="Pfeil nach rechts 43"/>
                <p:cNvSpPr/>
                <p:nvPr/>
              </p:nvSpPr>
              <p:spPr>
                <a:xfrm rot="5367681">
                  <a:off x="2743102" y="1890036"/>
                  <a:ext cx="477934" cy="756535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5" name="Pfeil nach rechts 4"/>
                <p:cNvSpPr txBox="1"/>
                <p:nvPr/>
              </p:nvSpPr>
              <p:spPr>
                <a:xfrm rot="-32319">
                  <a:off x="2754435" y="2029339"/>
                  <a:ext cx="453921" cy="3345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de-DE" sz="2100" kern="1200"/>
                </a:p>
              </p:txBody>
            </p:sp>
          </p:grpSp>
          <p:pic>
            <p:nvPicPr>
              <p:cNvPr id="41" name="Bild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94267" y="4393999"/>
                <a:ext cx="1303057" cy="1980000"/>
              </a:xfrm>
              <a:prstGeom prst="rect">
                <a:avLst/>
              </a:prstGeom>
            </p:spPr>
          </p:pic>
          <p:pic>
            <p:nvPicPr>
              <p:cNvPr id="42" name="Grafik 4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2451" y="2581676"/>
                <a:ext cx="1895794" cy="1261565"/>
              </a:xfrm>
              <a:prstGeom prst="wedgeEllipseCallout">
                <a:avLst>
                  <a:gd name="adj1" fmla="val 3444"/>
                  <a:gd name="adj2" fmla="val 68740"/>
                </a:avLst>
              </a:prstGeom>
            </p:spPr>
          </p:pic>
          <p:pic>
            <p:nvPicPr>
              <p:cNvPr id="43" name="Grafik 4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3042" y="3095928"/>
                <a:ext cx="1895794" cy="1261565"/>
              </a:xfrm>
              <a:prstGeom prst="wedgeEllipseCallout">
                <a:avLst>
                  <a:gd name="adj1" fmla="val -53733"/>
                  <a:gd name="adj2" fmla="val 50979"/>
                </a:avLst>
              </a:prstGeom>
            </p:spPr>
          </p:pic>
        </p:grpSp>
        <p:sp>
          <p:nvSpPr>
            <p:cNvPr id="39" name="Rechteck 38"/>
            <p:cNvSpPr/>
            <p:nvPr/>
          </p:nvSpPr>
          <p:spPr>
            <a:xfrm>
              <a:off x="5761731" y="5761727"/>
              <a:ext cx="15020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dirty="0"/>
                <a:t>Teams </a:t>
              </a:r>
              <a:r>
                <a:rPr lang="de-CH" dirty="0" err="1" smtClean="0"/>
                <a:t>of</a:t>
              </a:r>
              <a:endParaRPr lang="de-CH" dirty="0" smtClean="0"/>
            </a:p>
            <a:p>
              <a:pPr algn="ctr"/>
              <a:r>
                <a:rPr lang="de-CH" dirty="0" smtClean="0"/>
                <a:t>2-3 </a:t>
              </a:r>
              <a:r>
                <a:rPr lang="de-CH" dirty="0" err="1"/>
                <a:t>students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9526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Hand-in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competition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22275" y="1462683"/>
            <a:ext cx="5470072" cy="4544112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>
                <a:sym typeface="Wingdings" panose="05000000000000000000" pitchFamily="2" charset="2"/>
              </a:rPr>
              <a:t>Sustainable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business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model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for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your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product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or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solution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304426" y="1435781"/>
            <a:ext cx="5470072" cy="4544112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/>
              <a:t>Present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idea</a:t>
            </a:r>
            <a:r>
              <a:rPr lang="de-CH" dirty="0" smtClean="0"/>
              <a:t> in a </a:t>
            </a:r>
            <a:r>
              <a:rPr lang="de-CH" dirty="0" err="1" smtClean="0"/>
              <a:t>short</a:t>
            </a:r>
            <a:r>
              <a:rPr lang="de-CH" dirty="0" smtClean="0"/>
              <a:t> </a:t>
            </a:r>
            <a:r>
              <a:rPr lang="de-CH" dirty="0" err="1" smtClean="0"/>
              <a:t>video</a:t>
            </a:r>
            <a:r>
              <a:rPr lang="de-CH" dirty="0" smtClean="0"/>
              <a:t> (</a:t>
            </a:r>
            <a:r>
              <a:rPr lang="de-CH" dirty="0" err="1" smtClean="0"/>
              <a:t>maximum</a:t>
            </a:r>
            <a:r>
              <a:rPr lang="de-CH" dirty="0" smtClean="0"/>
              <a:t> 90s)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 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6" y="2836637"/>
            <a:ext cx="4800700" cy="3394449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379145" y="2914328"/>
            <a:ext cx="4915710" cy="3274582"/>
            <a:chOff x="7296427" y="3998114"/>
            <a:chExt cx="3706651" cy="2454170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7296427" y="3998114"/>
              <a:ext cx="3706651" cy="2454170"/>
              <a:chOff x="6297854" y="4405036"/>
              <a:chExt cx="1683464" cy="950734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6297854" y="4405036"/>
                <a:ext cx="1683464" cy="950734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5" name="Gleichschenkliges Dreieck 14"/>
              <p:cNvSpPr/>
              <p:nvPr/>
            </p:nvSpPr>
            <p:spPr>
              <a:xfrm rot="5400000">
                <a:off x="6365730" y="5247174"/>
                <a:ext cx="69620" cy="83484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7" name="Rechteck 16"/>
            <p:cNvSpPr/>
            <p:nvPr/>
          </p:nvSpPr>
          <p:spPr>
            <a:xfrm>
              <a:off x="7379368" y="6163143"/>
              <a:ext cx="3544152" cy="25014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330" y="4115275"/>
              <a:ext cx="1241657" cy="1231406"/>
            </a:xfrm>
            <a:prstGeom prst="irregularSeal2">
              <a:avLst/>
            </a:prstGeom>
          </p:spPr>
        </p:pic>
        <p:pic>
          <p:nvPicPr>
            <p:cNvPr id="19" name="Bild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8650" y="4710227"/>
              <a:ext cx="954209" cy="1385966"/>
            </a:xfrm>
            <a:prstGeom prst="rect">
              <a:avLst/>
            </a:prstGeom>
          </p:spPr>
        </p:pic>
        <p:cxnSp>
          <p:nvCxnSpPr>
            <p:cNvPr id="20" name="Gerader Verbinder 19"/>
            <p:cNvCxnSpPr/>
            <p:nvPr/>
          </p:nvCxnSpPr>
          <p:spPr>
            <a:xfrm>
              <a:off x="7653789" y="6282601"/>
              <a:ext cx="1350078" cy="0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2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Innovative smart </a:t>
            </a:r>
            <a:r>
              <a:rPr lang="de-CH" dirty="0" err="1" smtClean="0"/>
              <a:t>energy</a:t>
            </a:r>
            <a:r>
              <a:rPr lang="de-CH" dirty="0" smtClean="0"/>
              <a:t> </a:t>
            </a:r>
            <a:r>
              <a:rPr lang="de-CH" dirty="0" err="1" smtClean="0"/>
              <a:t>solution</a:t>
            </a:r>
            <a:r>
              <a:rPr lang="de-CH" dirty="0" smtClean="0"/>
              <a:t> </a:t>
            </a:r>
            <a:r>
              <a:rPr lang="de-CH" dirty="0" smtClean="0">
                <a:sym typeface="Wingdings" panose="05000000000000000000" pitchFamily="2" charset="2"/>
              </a:rPr>
              <a:t> Hand-in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8" y="2723895"/>
            <a:ext cx="4071002" cy="2878499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031157" y="1534087"/>
            <a:ext cx="5470072" cy="498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 err="1" smtClean="0"/>
              <a:t>Sustainable</a:t>
            </a:r>
            <a:r>
              <a:rPr lang="de-CH" sz="2400" dirty="0" smtClean="0"/>
              <a:t> </a:t>
            </a:r>
            <a:r>
              <a:rPr lang="de-CH" sz="2400" dirty="0" err="1" smtClean="0"/>
              <a:t>business</a:t>
            </a:r>
            <a:r>
              <a:rPr lang="de-CH" sz="2400" dirty="0" smtClean="0"/>
              <a:t> </a:t>
            </a:r>
            <a:r>
              <a:rPr lang="de-CH" sz="2400" dirty="0" err="1" smtClean="0"/>
              <a:t>model</a:t>
            </a:r>
            <a:endParaRPr lang="de-CH" sz="2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3" y="3350520"/>
            <a:ext cx="1669851" cy="1669851"/>
          </a:xfrm>
          <a:prstGeom prst="irregularSeal2">
            <a:avLst/>
          </a:prstGeom>
        </p:spPr>
      </p:pic>
      <p:sp>
        <p:nvSpPr>
          <p:cNvPr id="11" name="Textplatzhalter 6"/>
          <p:cNvSpPr txBox="1">
            <a:spLocks/>
          </p:cNvSpPr>
          <p:nvPr/>
        </p:nvSpPr>
        <p:spPr>
          <a:xfrm>
            <a:off x="6645735" y="1531701"/>
            <a:ext cx="5470072" cy="4982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 err="1"/>
              <a:t>Present</a:t>
            </a:r>
            <a:r>
              <a:rPr lang="de-CH" sz="2400" dirty="0"/>
              <a:t> an innovative smart </a:t>
            </a:r>
            <a:endParaRPr lang="de-CH" sz="2400" dirty="0" smtClean="0"/>
          </a:p>
          <a:p>
            <a:pPr marL="0" indent="0">
              <a:buNone/>
            </a:pPr>
            <a:r>
              <a:rPr lang="de-CH" sz="2400" dirty="0" err="1" smtClean="0"/>
              <a:t>energy</a:t>
            </a:r>
            <a:r>
              <a:rPr lang="de-CH" sz="2400" dirty="0" smtClean="0"/>
              <a:t> </a:t>
            </a:r>
            <a:r>
              <a:rPr lang="de-CH" sz="2400" dirty="0" err="1" smtClean="0"/>
              <a:t>product</a:t>
            </a:r>
            <a:r>
              <a:rPr lang="de-CH" sz="2400" dirty="0" smtClean="0"/>
              <a:t>/</a:t>
            </a:r>
            <a:r>
              <a:rPr lang="de-CH" sz="2400" dirty="0" err="1" smtClean="0"/>
              <a:t>system</a:t>
            </a:r>
            <a:endParaRPr lang="de-CH" sz="2400" dirty="0" smtClean="0"/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733254" y="2844489"/>
            <a:ext cx="3963853" cy="2646310"/>
            <a:chOff x="6297854" y="4405036"/>
            <a:chExt cx="1683464" cy="950734"/>
          </a:xfrm>
        </p:grpSpPr>
        <p:sp>
          <p:nvSpPr>
            <p:cNvPr id="13" name="Rechteck 12"/>
            <p:cNvSpPr/>
            <p:nvPr/>
          </p:nvSpPr>
          <p:spPr>
            <a:xfrm>
              <a:off x="6297854" y="4405036"/>
              <a:ext cx="1683464" cy="950734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Gleichschenkliges Dreieck 13"/>
            <p:cNvSpPr/>
            <p:nvPr/>
          </p:nvSpPr>
          <p:spPr>
            <a:xfrm rot="5400000">
              <a:off x="6365730" y="5247174"/>
              <a:ext cx="69620" cy="8348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5" name="Plus 14"/>
          <p:cNvSpPr/>
          <p:nvPr/>
        </p:nvSpPr>
        <p:spPr>
          <a:xfrm>
            <a:off x="5447135" y="3265741"/>
            <a:ext cx="1126347" cy="115926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5" name="Gruppieren 24"/>
          <p:cNvGrpSpPr/>
          <p:nvPr/>
        </p:nvGrpSpPr>
        <p:grpSpPr>
          <a:xfrm>
            <a:off x="6816195" y="2961650"/>
            <a:ext cx="3790078" cy="2477932"/>
            <a:chOff x="6816195" y="2961650"/>
            <a:chExt cx="3790078" cy="2477932"/>
          </a:xfrm>
        </p:grpSpPr>
        <p:sp>
          <p:nvSpPr>
            <p:cNvPr id="19" name="Rechteck 18"/>
            <p:cNvSpPr/>
            <p:nvPr/>
          </p:nvSpPr>
          <p:spPr>
            <a:xfrm>
              <a:off x="6816195" y="5169849"/>
              <a:ext cx="3790078" cy="269733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365" y="2961650"/>
              <a:ext cx="1327815" cy="1327815"/>
            </a:xfrm>
            <a:prstGeom prst="irregularSeal2">
              <a:avLst/>
            </a:prstGeom>
          </p:spPr>
        </p:pic>
        <p:pic>
          <p:nvPicPr>
            <p:cNvPr id="17" name="Bild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7184" y="3603182"/>
              <a:ext cx="1020421" cy="1494475"/>
            </a:xfrm>
            <a:prstGeom prst="rect">
              <a:avLst/>
            </a:prstGeom>
          </p:spPr>
        </p:pic>
        <p:cxnSp>
          <p:nvCxnSpPr>
            <p:cNvPr id="21" name="Gerader Verbinder 20"/>
            <p:cNvCxnSpPr/>
            <p:nvPr/>
          </p:nvCxnSpPr>
          <p:spPr>
            <a:xfrm>
              <a:off x="7109658" y="5298659"/>
              <a:ext cx="1443759" cy="0"/>
            </a:xfrm>
            <a:prstGeom prst="line">
              <a:avLst/>
            </a:prstGeom>
            <a:ln w="762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/>
        </p:nvSpPr>
        <p:spPr>
          <a:xfrm>
            <a:off x="562385" y="1155714"/>
            <a:ext cx="10779020" cy="509884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" name="Textfeld 25"/>
          <p:cNvSpPr txBox="1"/>
          <p:nvPr/>
        </p:nvSpPr>
        <p:spPr>
          <a:xfrm>
            <a:off x="2829635" y="2369321"/>
            <a:ext cx="660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Present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video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class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+ </a:t>
            </a:r>
            <a:endParaRPr lang="de-CH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Hand </a:t>
            </a:r>
            <a:r>
              <a:rPr lang="de-CH" b="1" dirty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Business </a:t>
            </a:r>
            <a:r>
              <a:rPr lang="de-CH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odel </a:t>
            </a:r>
            <a:r>
              <a:rPr lang="de-CH" b="1" dirty="0" err="1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CH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teacher</a:t>
            </a:r>
            <a:endParaRPr lang="de-CH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829635" y="3455564"/>
            <a:ext cx="660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Teacher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chooses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best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2-3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projects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CH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829635" y="4537145"/>
            <a:ext cx="6607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Jury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chooses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international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winners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from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these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projects</a:t>
            </a:r>
            <a:endParaRPr lang="de-CH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Pfeil nach unten 29"/>
          <p:cNvSpPr/>
          <p:nvPr/>
        </p:nvSpPr>
        <p:spPr>
          <a:xfrm>
            <a:off x="1066586" y="2365066"/>
            <a:ext cx="1587844" cy="3024185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2829635" y="5511823"/>
            <a:ext cx="6607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Winners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get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go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on 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study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trip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CH" b="1" dirty="0" smtClean="0">
                <a:solidFill>
                  <a:schemeClr val="accent5">
                    <a:lumMod val="50000"/>
                  </a:schemeClr>
                </a:solidFill>
              </a:rPr>
              <a:t> Germany!</a:t>
            </a:r>
            <a:endParaRPr lang="de-CH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15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International </a:t>
            </a:r>
            <a:r>
              <a:rPr lang="de-CH" dirty="0" err="1" smtClean="0"/>
              <a:t>exchange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37226" y="1591182"/>
            <a:ext cx="5470072" cy="4982707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Tandem </a:t>
            </a:r>
            <a:r>
              <a:rPr lang="de-CH" b="1" dirty="0" err="1" smtClean="0"/>
              <a:t>classes</a:t>
            </a:r>
            <a:r>
              <a:rPr lang="de-CH" b="1" dirty="0" smtClean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two</a:t>
            </a:r>
            <a:r>
              <a:rPr lang="de-CH" dirty="0" smtClean="0"/>
              <a:t> countries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Teams in </a:t>
            </a:r>
            <a:r>
              <a:rPr lang="de-CH" dirty="0" err="1" smtClean="0"/>
              <a:t>tandem</a:t>
            </a:r>
            <a:r>
              <a:rPr lang="de-CH" dirty="0" smtClean="0"/>
              <a:t> </a:t>
            </a:r>
            <a:r>
              <a:rPr lang="de-CH" dirty="0" err="1" smtClean="0"/>
              <a:t>classes</a:t>
            </a:r>
            <a:r>
              <a:rPr lang="de-CH" dirty="0" smtClean="0"/>
              <a:t> </a:t>
            </a:r>
            <a:r>
              <a:rPr lang="de-CH" dirty="0" err="1" smtClean="0"/>
              <a:t>paired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7089318" y="1492497"/>
            <a:ext cx="4707091" cy="4982707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Medium: skype </a:t>
            </a:r>
            <a:r>
              <a:rPr lang="de-CH" dirty="0" err="1" smtClean="0"/>
              <a:t>calls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2-3 </a:t>
            </a:r>
            <a:r>
              <a:rPr lang="de-CH" dirty="0" err="1" smtClean="0"/>
              <a:t>exchanges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err="1" smtClean="0"/>
              <a:t>Possible</a:t>
            </a:r>
            <a:r>
              <a:rPr lang="de-CH" dirty="0" smtClean="0"/>
              <a:t>: Chat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endParaRPr lang="de-CH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565485"/>
            <a:ext cx="1196518" cy="119651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3366641"/>
            <a:ext cx="1196518" cy="123441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7226" y="5834586"/>
            <a:ext cx="1161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Teams </a:t>
            </a:r>
            <a:r>
              <a:rPr lang="de-CH" sz="2000" dirty="0" err="1" smtClean="0"/>
              <a:t>are</a:t>
            </a:r>
            <a:r>
              <a:rPr lang="de-CH" sz="2000" dirty="0" smtClean="0"/>
              <a:t> not </a:t>
            </a:r>
            <a:r>
              <a:rPr lang="de-CH" sz="2000" dirty="0" err="1" smtClean="0"/>
              <a:t>dependent</a:t>
            </a:r>
            <a:r>
              <a:rPr lang="de-CH" sz="2000" dirty="0" smtClean="0"/>
              <a:t> on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work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their</a:t>
            </a:r>
            <a:r>
              <a:rPr lang="de-CH" sz="2000" dirty="0" smtClean="0"/>
              <a:t> </a:t>
            </a:r>
            <a:r>
              <a:rPr lang="de-CH" sz="2000" dirty="0" err="1" smtClean="0"/>
              <a:t>tandem</a:t>
            </a:r>
            <a:r>
              <a:rPr lang="de-CH" sz="2000" dirty="0" smtClean="0"/>
              <a:t> </a:t>
            </a:r>
            <a:r>
              <a:rPr lang="de-CH" sz="2000" dirty="0" err="1" smtClean="0"/>
              <a:t>partner</a:t>
            </a:r>
            <a:r>
              <a:rPr lang="de-CH" sz="2000" dirty="0" smtClean="0"/>
              <a:t>, </a:t>
            </a:r>
            <a:r>
              <a:rPr lang="de-CH" sz="2000" dirty="0" smtClean="0"/>
              <a:t>but </a:t>
            </a:r>
            <a:r>
              <a:rPr lang="de-CH" sz="2000" dirty="0" err="1" smtClean="0"/>
              <a:t>are</a:t>
            </a:r>
            <a:r>
              <a:rPr lang="de-CH" sz="2000" dirty="0" smtClean="0"/>
              <a:t> </a:t>
            </a:r>
            <a:r>
              <a:rPr lang="de-CH" sz="2000" dirty="0" err="1" smtClean="0"/>
              <a:t>encouraged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support</a:t>
            </a:r>
            <a:r>
              <a:rPr lang="de-CH" sz="2000" dirty="0" smtClean="0"/>
              <a:t> </a:t>
            </a:r>
            <a:r>
              <a:rPr lang="de-CH" sz="2000" dirty="0" err="1" smtClean="0"/>
              <a:t>each</a:t>
            </a:r>
            <a:r>
              <a:rPr lang="de-CH" sz="2000" dirty="0" smtClean="0"/>
              <a:t> </a:t>
            </a:r>
            <a:r>
              <a:rPr lang="de-CH" sz="2000" dirty="0" err="1" smtClean="0"/>
              <a:t>other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1098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Bild 1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21" t="19736" r="33983" b="50600"/>
          <a:stretch/>
        </p:blipFill>
        <p:spPr>
          <a:xfrm>
            <a:off x="2803279" y="891286"/>
            <a:ext cx="9420419" cy="597236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6 Participants in 5 countries</a:t>
            </a:r>
            <a:endParaRPr lang="en-US" dirty="0"/>
          </a:p>
        </p:txBody>
      </p:sp>
      <p:sp>
        <p:nvSpPr>
          <p:cNvPr id="112" name="Textfeld 111"/>
          <p:cNvSpPr txBox="1"/>
          <p:nvPr/>
        </p:nvSpPr>
        <p:spPr>
          <a:xfrm>
            <a:off x="3536195" y="5444714"/>
            <a:ext cx="1649885" cy="58477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ftm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Höhere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Fachschule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Technik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Mittelland</a:t>
            </a:r>
            <a:endParaRPr lang="en-US" sz="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Voc.Training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Education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Grenchen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Switzerland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969413" y="3458761"/>
            <a:ext cx="1635067" cy="1393882"/>
            <a:chOff x="576792" y="2636381"/>
            <a:chExt cx="1635067" cy="1393882"/>
          </a:xfrm>
        </p:grpSpPr>
        <p:sp>
          <p:nvSpPr>
            <p:cNvPr id="151" name="Textfeld 150"/>
            <p:cNvSpPr txBox="1"/>
            <p:nvPr/>
          </p:nvSpPr>
          <p:spPr>
            <a:xfrm>
              <a:off x="577666" y="2636381"/>
              <a:ext cx="1634193" cy="584775"/>
            </a:xfrm>
            <a:prstGeom prst="rect">
              <a:avLst/>
            </a:prstGeom>
            <a:solidFill>
              <a:srgbClr val="D8117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CIFP </a:t>
              </a:r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Usurbil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LHII</a:t>
              </a:r>
            </a:p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Vocational Training and Education School, Basque Country </a:t>
              </a:r>
              <a:endPara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92" y="3274964"/>
              <a:ext cx="1634192" cy="755299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3228005" y="1420585"/>
            <a:ext cx="1431763" cy="1708267"/>
            <a:chOff x="5900224" y="-1090852"/>
            <a:chExt cx="1431763" cy="1708267"/>
          </a:xfrm>
        </p:grpSpPr>
        <p:sp>
          <p:nvSpPr>
            <p:cNvPr id="167" name="Textfeld 166"/>
            <p:cNvSpPr txBox="1"/>
            <p:nvPr/>
          </p:nvSpPr>
          <p:spPr>
            <a:xfrm>
              <a:off x="5900224" y="-1090852"/>
              <a:ext cx="1431763" cy="584775"/>
            </a:xfrm>
            <a:prstGeom prst="rect">
              <a:avLst/>
            </a:prstGeom>
            <a:solidFill>
              <a:srgbClr val="D8117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Alfa College</a:t>
              </a:r>
            </a:p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Vocational </a:t>
              </a:r>
              <a:r>
                <a: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Training and Education 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School</a:t>
              </a:r>
              <a:endPara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Groningen, Netherlands</a:t>
              </a: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381" y="-391050"/>
              <a:ext cx="941234" cy="1008465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6099356" y="325350"/>
            <a:ext cx="1616981" cy="1442436"/>
            <a:chOff x="8556234" y="3162492"/>
            <a:chExt cx="1616981" cy="1442436"/>
          </a:xfrm>
        </p:grpSpPr>
        <p:sp>
          <p:nvSpPr>
            <p:cNvPr id="50" name="Rechteck 49"/>
            <p:cNvSpPr/>
            <p:nvPr/>
          </p:nvSpPr>
          <p:spPr>
            <a:xfrm>
              <a:off x="8560674" y="3482746"/>
              <a:ext cx="1610369" cy="1122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8556234" y="3162492"/>
              <a:ext cx="1616981" cy="1254251"/>
              <a:chOff x="8403376" y="3305646"/>
              <a:chExt cx="1616981" cy="1254251"/>
            </a:xfrm>
          </p:grpSpPr>
          <p:sp>
            <p:nvSpPr>
              <p:cNvPr id="52" name="Textfeld 51"/>
              <p:cNvSpPr txBox="1"/>
              <p:nvPr/>
            </p:nvSpPr>
            <p:spPr>
              <a:xfrm>
                <a:off x="8403376" y="3305646"/>
                <a:ext cx="1616981" cy="584775"/>
              </a:xfrm>
              <a:prstGeom prst="rect">
                <a:avLst/>
              </a:prstGeom>
              <a:solidFill>
                <a:srgbClr val="D8117D"/>
              </a:solidFill>
              <a:ln w="31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Lulea </a:t>
                </a:r>
                <a:r>
                  <a:rPr lang="en-US" sz="800" b="1" dirty="0" err="1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Kommun</a:t>
                </a:r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</a:p>
              <a:p>
                <a:r>
                  <a:rPr lang="en-US" sz="8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Vocational Training and Education School,</a:t>
                </a:r>
              </a:p>
              <a:p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Lulea, Sweden</a:t>
                </a:r>
                <a:endPara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53" name="Grafik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934" y="4037816"/>
                <a:ext cx="907542" cy="522081"/>
              </a:xfrm>
              <a:prstGeom prst="rect">
                <a:avLst/>
              </a:prstGeom>
            </p:spPr>
          </p:pic>
        </p:grpSp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41100" y="3856117"/>
              <a:ext cx="522129" cy="560626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7588515" y="3476583"/>
            <a:ext cx="1580918" cy="1220508"/>
            <a:chOff x="7525973" y="3547723"/>
            <a:chExt cx="1580918" cy="1220508"/>
          </a:xfrm>
        </p:grpSpPr>
        <p:sp>
          <p:nvSpPr>
            <p:cNvPr id="87" name="Textfeld 86"/>
            <p:cNvSpPr txBox="1"/>
            <p:nvPr/>
          </p:nvSpPr>
          <p:spPr>
            <a:xfrm>
              <a:off x="7527623" y="3547723"/>
              <a:ext cx="1579268" cy="584775"/>
            </a:xfrm>
            <a:prstGeom prst="rect">
              <a:avLst/>
            </a:prstGeom>
            <a:solidFill>
              <a:srgbClr val="D8117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Hans-</a:t>
              </a:r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Böckler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-</a:t>
              </a:r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Berufskolleg</a:t>
              </a:r>
              <a:endPara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Vocational Training and Education School</a:t>
              </a:r>
            </a:p>
            <a:p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Münster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Germany</a:t>
              </a:r>
              <a:endPara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525973" y="4136966"/>
              <a:ext cx="1579268" cy="631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796" y="4273256"/>
              <a:ext cx="1409510" cy="352377"/>
            </a:xfrm>
            <a:prstGeom prst="rect">
              <a:avLst/>
            </a:prstGeom>
          </p:spPr>
        </p:pic>
      </p:grpSp>
      <p:sp>
        <p:nvSpPr>
          <p:cNvPr id="56" name="Textfeld 55"/>
          <p:cNvSpPr txBox="1"/>
          <p:nvPr/>
        </p:nvSpPr>
        <p:spPr>
          <a:xfrm>
            <a:off x="6458981" y="5418617"/>
            <a:ext cx="1649885" cy="58477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Polybau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Utzwil</a:t>
            </a:r>
            <a:endParaRPr lang="en-US" sz="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Vocational Training and Education School</a:t>
            </a:r>
          </a:p>
          <a:p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Utzwil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Switzerland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3536194" y="6029489"/>
            <a:ext cx="1649885" cy="710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56" y="6077152"/>
            <a:ext cx="550344" cy="599562"/>
          </a:xfrm>
          <a:prstGeom prst="rect">
            <a:avLst/>
          </a:prstGeom>
        </p:spPr>
      </p:pic>
      <p:sp>
        <p:nvSpPr>
          <p:cNvPr id="63" name="Rechteck 62"/>
          <p:cNvSpPr/>
          <p:nvPr/>
        </p:nvSpPr>
        <p:spPr>
          <a:xfrm>
            <a:off x="6458981" y="6003392"/>
            <a:ext cx="1649885" cy="710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64" y="6089429"/>
            <a:ext cx="1440186" cy="538387"/>
          </a:xfrm>
          <a:prstGeom prst="rect">
            <a:avLst/>
          </a:prstGeom>
        </p:spPr>
      </p:pic>
      <p:cxnSp>
        <p:nvCxnSpPr>
          <p:cNvPr id="47" name="Gerade Verbindung mit Pfeil 46"/>
          <p:cNvCxnSpPr/>
          <p:nvPr/>
        </p:nvCxnSpPr>
        <p:spPr>
          <a:xfrm flipV="1">
            <a:off x="2803279" y="3244241"/>
            <a:ext cx="732915" cy="95787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 flipV="1">
            <a:off x="4463677" y="2755058"/>
            <a:ext cx="3026887" cy="101527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 flipV="1">
            <a:off x="6629421" y="2091397"/>
            <a:ext cx="304855" cy="309449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 flipV="1">
            <a:off x="4027456" y="3244241"/>
            <a:ext cx="187074" cy="212282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 rot="20423397">
            <a:off x="3713759" y="3507615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 err="1" smtClean="0">
                <a:solidFill>
                  <a:srgbClr val="FF0000"/>
                </a:solidFill>
              </a:rPr>
              <a:t>Example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3 Exchange </a:t>
            </a:r>
            <a:r>
              <a:rPr lang="de-CH" dirty="0"/>
              <a:t>S</a:t>
            </a:r>
            <a:r>
              <a:rPr lang="de-CH" dirty="0" smtClean="0"/>
              <a:t>kype Calls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2408973" y="1510946"/>
            <a:ext cx="8812107" cy="49827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Meeting </a:t>
            </a:r>
            <a:r>
              <a:rPr lang="en-US" dirty="0"/>
              <a:t>1: Get to know tandem </a:t>
            </a:r>
            <a:r>
              <a:rPr lang="en-US" dirty="0" smtClean="0"/>
              <a:t>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Meeting </a:t>
            </a:r>
            <a:r>
              <a:rPr lang="en-US" dirty="0"/>
              <a:t>2: Present concept to tandem </a:t>
            </a:r>
            <a:r>
              <a:rPr lang="en-US" dirty="0" smtClean="0"/>
              <a:t>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Meeting </a:t>
            </a:r>
            <a:r>
              <a:rPr lang="en-US" dirty="0"/>
              <a:t>3: Present final project to tandem team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40" y="1371700"/>
            <a:ext cx="935490" cy="93549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18" y="3110680"/>
            <a:ext cx="935490" cy="9354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18" y="4842590"/>
            <a:ext cx="935490" cy="9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2970" y="2125664"/>
            <a:ext cx="5464193" cy="49546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What is it about?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Who is involved?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How does it work?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>
          <a:xfrm>
            <a:off x="274458" y="635185"/>
            <a:ext cx="11373680" cy="508000"/>
          </a:xfrm>
        </p:spPr>
        <p:txBody>
          <a:bodyPr/>
          <a:lstStyle/>
          <a:p>
            <a:r>
              <a:rPr lang="de-DE" dirty="0" err="1" smtClean="0"/>
              <a:t>Energyducation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endParaRPr lang="de-DE" dirty="0"/>
          </a:p>
          <a:p>
            <a:r>
              <a:rPr lang="de-DE" dirty="0" err="1" smtClean="0"/>
              <a:t>concept</a:t>
            </a:r>
            <a:endParaRPr lang="de-DE" dirty="0" smtClean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75" y="0"/>
            <a:ext cx="6156325" cy="6858000"/>
          </a:xfr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02" y="2758193"/>
            <a:ext cx="1563699" cy="9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Individual </a:t>
            </a:r>
            <a:r>
              <a:rPr lang="de-CH" dirty="0" err="1" smtClean="0"/>
              <a:t>program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Rechteck 5"/>
          <p:cNvSpPr/>
          <p:nvPr/>
        </p:nvSpPr>
        <p:spPr>
          <a:xfrm rot="1457994">
            <a:off x="8674101" y="567715"/>
            <a:ext cx="3746500" cy="7556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Adapt</a:t>
            </a:r>
            <a:r>
              <a:rPr lang="de-CH" dirty="0" smtClean="0"/>
              <a:t> </a:t>
            </a:r>
            <a:r>
              <a:rPr lang="de-CH" dirty="0" err="1" smtClean="0"/>
              <a:t>dates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timeline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5292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Project </a:t>
            </a:r>
            <a:r>
              <a:rPr lang="de-CH" dirty="0" err="1" smtClean="0"/>
              <a:t>groups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Rechteck 5"/>
          <p:cNvSpPr/>
          <p:nvPr/>
        </p:nvSpPr>
        <p:spPr>
          <a:xfrm rot="1457994">
            <a:off x="8674101" y="567715"/>
            <a:ext cx="3746500" cy="7556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Put</a:t>
            </a:r>
            <a:r>
              <a:rPr lang="de-CH" dirty="0" smtClean="0"/>
              <a:t> </a:t>
            </a:r>
            <a:r>
              <a:rPr lang="de-CH" dirty="0" err="1" smtClean="0"/>
              <a:t>list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student</a:t>
            </a:r>
            <a:r>
              <a:rPr lang="de-CH" dirty="0" smtClean="0"/>
              <a:t> </a:t>
            </a:r>
            <a:r>
              <a:rPr lang="de-CH" dirty="0" err="1" smtClean="0"/>
              <a:t>groups</a:t>
            </a:r>
            <a:r>
              <a:rPr lang="de-CH" dirty="0" smtClean="0"/>
              <a:t> </a:t>
            </a:r>
          </a:p>
          <a:p>
            <a:pPr algn="ctr"/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groups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want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019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 smtClean="0"/>
              <a:t>Preparations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exchange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11261272" cy="4982707"/>
          </a:xfrm>
        </p:spPr>
        <p:txBody>
          <a:bodyPr/>
          <a:lstStyle/>
          <a:p>
            <a:r>
              <a:rPr lang="de-CH" dirty="0" smtClean="0"/>
              <a:t>Every </a:t>
            </a:r>
            <a:r>
              <a:rPr lang="de-CH" dirty="0" err="1" smtClean="0"/>
              <a:t>group</a:t>
            </a:r>
            <a:r>
              <a:rPr lang="de-CH" dirty="0" smtClean="0"/>
              <a:t> </a:t>
            </a:r>
            <a:r>
              <a:rPr lang="de-CH" dirty="0" err="1" smtClean="0"/>
              <a:t>needs</a:t>
            </a:r>
            <a:r>
              <a:rPr lang="de-CH" dirty="0" smtClean="0"/>
              <a:t> a </a:t>
            </a:r>
            <a:r>
              <a:rPr lang="de-CH" b="1" dirty="0" smtClean="0"/>
              <a:t>Skype </a:t>
            </a:r>
            <a:r>
              <a:rPr lang="de-CH" b="1" dirty="0" err="1" smtClean="0"/>
              <a:t>account</a:t>
            </a:r>
            <a:endParaRPr lang="de-CH" b="1" dirty="0" smtClean="0"/>
          </a:p>
          <a:p>
            <a:r>
              <a:rPr lang="de-CH" b="1" dirty="0" smtClean="0"/>
              <a:t>Log in </a:t>
            </a:r>
            <a:r>
              <a:rPr lang="de-CH" dirty="0" err="1" smtClean="0"/>
              <a:t>or</a:t>
            </a:r>
            <a:r>
              <a:rPr lang="de-CH" b="1" dirty="0" smtClean="0"/>
              <a:t> </a:t>
            </a:r>
            <a:r>
              <a:rPr lang="de-CH" b="1" dirty="0" err="1" smtClean="0"/>
              <a:t>register</a:t>
            </a:r>
            <a:r>
              <a:rPr lang="de-CH" dirty="0" smtClean="0"/>
              <a:t> </a:t>
            </a:r>
            <a:r>
              <a:rPr lang="de-CH" dirty="0"/>
              <a:t>on </a:t>
            </a:r>
            <a:r>
              <a:rPr lang="de-CH" dirty="0">
                <a:hlinkClick r:id="rId3"/>
              </a:rPr>
              <a:t>https://www.skype.com/en/get-skype</a:t>
            </a:r>
            <a:r>
              <a:rPr lang="de-CH" dirty="0" smtClean="0">
                <a:hlinkClick r:id="rId3"/>
              </a:rPr>
              <a:t>/</a:t>
            </a:r>
            <a:endParaRPr lang="de-CH" dirty="0" smtClean="0"/>
          </a:p>
          <a:p>
            <a:r>
              <a:rPr lang="de-CH" dirty="0" smtClean="0"/>
              <a:t>Send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b="1" dirty="0" smtClean="0"/>
              <a:t>Skype </a:t>
            </a:r>
            <a:r>
              <a:rPr lang="de-CH" b="1" dirty="0" err="1" smtClean="0"/>
              <a:t>adress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teacher</a:t>
            </a:r>
            <a:r>
              <a:rPr lang="de-CH" dirty="0" smtClean="0"/>
              <a:t> </a:t>
            </a:r>
            <a:r>
              <a:rPr lang="de-CH" dirty="0" err="1" smtClean="0"/>
              <a:t>under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teacher@adress.eu  </a:t>
            </a:r>
          </a:p>
          <a:p>
            <a:r>
              <a:rPr lang="de-CH" dirty="0" smtClean="0"/>
              <a:t>Test Skype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calling</a:t>
            </a:r>
            <a:r>
              <a:rPr lang="de-CH" dirty="0" smtClean="0"/>
              <a:t> </a:t>
            </a:r>
            <a:r>
              <a:rPr lang="de-CH" dirty="0" err="1" smtClean="0"/>
              <a:t>another</a:t>
            </a:r>
            <a:r>
              <a:rPr lang="de-CH" dirty="0" smtClean="0"/>
              <a:t> </a:t>
            </a:r>
            <a:r>
              <a:rPr lang="de-CH" dirty="0" err="1" smtClean="0"/>
              <a:t>group</a:t>
            </a:r>
            <a:r>
              <a:rPr lang="de-CH" dirty="0" smtClean="0"/>
              <a:t>: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sure</a:t>
            </a:r>
            <a:r>
              <a:rPr lang="de-CH" dirty="0" smtClean="0"/>
              <a:t> </a:t>
            </a:r>
            <a:r>
              <a:rPr lang="de-CH" b="1" dirty="0" err="1" smtClean="0"/>
              <a:t>video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b="1" dirty="0" err="1" smtClean="0"/>
              <a:t>audio</a:t>
            </a:r>
            <a:r>
              <a:rPr lang="de-CH" dirty="0" smtClean="0"/>
              <a:t> </a:t>
            </a:r>
            <a:r>
              <a:rPr lang="de-CH" dirty="0" err="1" smtClean="0"/>
              <a:t>works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both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Skype </a:t>
            </a:r>
            <a:r>
              <a:rPr lang="de-CH" dirty="0" err="1" smtClean="0"/>
              <a:t>account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 rot="1457994">
            <a:off x="8674101" y="567715"/>
            <a:ext cx="3746500" cy="7556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Exchange «</a:t>
            </a:r>
            <a:r>
              <a:rPr lang="de-CH" dirty="0" err="1" smtClean="0"/>
              <a:t>teacher</a:t>
            </a:r>
            <a:r>
              <a:rPr lang="de-CH" dirty="0" smtClean="0"/>
              <a:t> </a:t>
            </a:r>
            <a:r>
              <a:rPr lang="de-CH" dirty="0" err="1" smtClean="0"/>
              <a:t>adress</a:t>
            </a:r>
            <a:r>
              <a:rPr lang="de-CH" dirty="0" smtClean="0"/>
              <a:t>»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Skype </a:t>
            </a:r>
            <a:r>
              <a:rPr lang="de-CH" dirty="0" err="1" smtClean="0"/>
              <a:t>adress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25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2729" y="139680"/>
            <a:ext cx="11373680" cy="508000"/>
          </a:xfrm>
        </p:spPr>
        <p:txBody>
          <a:bodyPr/>
          <a:lstStyle/>
          <a:p>
            <a:r>
              <a:rPr lang="de-CH" dirty="0" smtClean="0"/>
              <a:t>European </a:t>
            </a:r>
            <a:r>
              <a:rPr lang="de-CH" dirty="0" err="1" smtClean="0"/>
              <a:t>project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6" y="1352530"/>
            <a:ext cx="3958413" cy="10731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835400"/>
            <a:ext cx="4776609" cy="198413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2729" y="3327400"/>
            <a:ext cx="11373680" cy="508000"/>
          </a:xfrm>
        </p:spPr>
        <p:txBody>
          <a:bodyPr/>
          <a:lstStyle/>
          <a:p>
            <a:r>
              <a:rPr lang="de-CH" dirty="0" err="1" smtClean="0"/>
              <a:t>Competition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389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WnJfdD6_4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What is it about?</a:t>
            </a:r>
            <a:endParaRPr lang="en-US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5998" y="-66502"/>
            <a:ext cx="6135879" cy="6924502"/>
          </a:xfrm>
        </p:spPr>
      </p:pic>
    </p:spTree>
    <p:extLst>
      <p:ext uri="{BB962C8B-B14F-4D97-AF65-F5344CB8AC3E}">
        <p14:creationId xmlns:p14="http://schemas.microsoft.com/office/powerpoint/2010/main" val="25539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65" y="0"/>
            <a:ext cx="5028736" cy="6858000"/>
          </a:xfrm>
          <a:prstGeom prst="rect">
            <a:avLst/>
          </a:prstGeom>
        </p:spPr>
      </p:pic>
      <p:sp>
        <p:nvSpPr>
          <p:cNvPr id="8" name="Abgerundete rechteckige Legende 7"/>
          <p:cNvSpPr/>
          <p:nvPr/>
        </p:nvSpPr>
        <p:spPr>
          <a:xfrm>
            <a:off x="1822450" y="5359400"/>
            <a:ext cx="3613150" cy="1244600"/>
          </a:xfrm>
          <a:prstGeom prst="wedgeRoundRectCallout">
            <a:avLst>
              <a:gd name="adj1" fmla="val 77721"/>
              <a:gd name="adj2" fmla="val -31463"/>
              <a:gd name="adj3" fmla="val 16667"/>
            </a:avLst>
          </a:prstGeom>
          <a:solidFill>
            <a:srgbClr val="06536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err="1" smtClean="0"/>
              <a:t>About</a:t>
            </a:r>
            <a:r>
              <a:rPr lang="de-CH" sz="2000" b="1" dirty="0" smtClean="0"/>
              <a:t>:</a:t>
            </a:r>
          </a:p>
          <a:p>
            <a:pPr algn="ctr"/>
            <a:r>
              <a:rPr lang="de-CH" sz="2000" b="1" dirty="0" smtClean="0"/>
              <a:t>Smart </a:t>
            </a:r>
            <a:r>
              <a:rPr lang="de-CH" sz="2000" b="1" dirty="0" err="1" smtClean="0"/>
              <a:t>Energy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management</a:t>
            </a:r>
            <a:endParaRPr lang="de-CH" sz="2000" b="1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1320800" y="1784350"/>
            <a:ext cx="3460750" cy="1333500"/>
          </a:xfrm>
          <a:prstGeom prst="wedgeRoundRectCallout">
            <a:avLst>
              <a:gd name="adj1" fmla="val 98799"/>
              <a:gd name="adj2" fmla="val -12326"/>
              <a:gd name="adj3" fmla="val 16667"/>
            </a:avLst>
          </a:prstGeom>
          <a:solidFill>
            <a:srgbClr val="60A19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err="1" smtClean="0"/>
              <a:t>What</a:t>
            </a:r>
            <a:r>
              <a:rPr lang="de-CH" sz="2000" b="1" dirty="0" smtClean="0"/>
              <a:t>:</a:t>
            </a:r>
          </a:p>
          <a:p>
            <a:pPr algn="ctr"/>
            <a:r>
              <a:rPr lang="de-CH" sz="2000" b="1" dirty="0" smtClean="0"/>
              <a:t>International </a:t>
            </a:r>
            <a:r>
              <a:rPr lang="de-CH" sz="2000" b="1" dirty="0" err="1" smtClean="0"/>
              <a:t>competition</a:t>
            </a:r>
            <a:endParaRPr lang="de-CH" sz="2000" b="1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1981200" y="196850"/>
            <a:ext cx="3454400" cy="1320800"/>
          </a:xfrm>
          <a:prstGeom prst="wedgeRoundRectCallout">
            <a:avLst>
              <a:gd name="adj1" fmla="val 83820"/>
              <a:gd name="adj2" fmla="val 25519"/>
              <a:gd name="adj3" fmla="val 16667"/>
            </a:avLst>
          </a:prstGeom>
          <a:solidFill>
            <a:srgbClr val="5CC4F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/>
              <a:t>Who:</a:t>
            </a:r>
          </a:p>
          <a:p>
            <a:pPr algn="ctr"/>
            <a:r>
              <a:rPr lang="de-CH" sz="2000" b="1" dirty="0" smtClean="0"/>
              <a:t>VET </a:t>
            </a:r>
            <a:r>
              <a:rPr lang="de-CH" sz="2000" b="1" dirty="0" err="1" smtClean="0"/>
              <a:t>students</a:t>
            </a:r>
            <a:r>
              <a:rPr lang="de-CH" sz="2000" b="1" dirty="0" smtClean="0"/>
              <a:t> – like </a:t>
            </a:r>
            <a:r>
              <a:rPr lang="de-CH" sz="2000" b="1" dirty="0" err="1" smtClean="0"/>
              <a:t>you</a:t>
            </a:r>
            <a:r>
              <a:rPr lang="de-CH" sz="2000" b="1" dirty="0" smtClean="0"/>
              <a:t>!</a:t>
            </a:r>
            <a:endParaRPr lang="de-CH" sz="2000" b="1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1981200" y="3511550"/>
            <a:ext cx="3752850" cy="1263650"/>
          </a:xfrm>
          <a:prstGeom prst="wedgeRoundRectCallout">
            <a:avLst>
              <a:gd name="adj1" fmla="val 81613"/>
              <a:gd name="adj2" fmla="val 4718"/>
              <a:gd name="adj3" fmla="val 16667"/>
            </a:avLst>
          </a:prstGeom>
          <a:solidFill>
            <a:srgbClr val="517A3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err="1" smtClean="0"/>
              <a:t>How</a:t>
            </a:r>
            <a:r>
              <a:rPr lang="de-CH" sz="2000" b="1" dirty="0" smtClean="0"/>
              <a:t>:</a:t>
            </a:r>
          </a:p>
          <a:p>
            <a:pPr algn="ctr"/>
            <a:r>
              <a:rPr lang="de-CH" sz="2000" b="1" dirty="0" err="1" smtClean="0"/>
              <a:t>Develop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business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ideas</a:t>
            </a:r>
            <a:endParaRPr lang="de-CH" sz="2000" b="1" dirty="0"/>
          </a:p>
        </p:txBody>
      </p:sp>
      <p:sp>
        <p:nvSpPr>
          <p:cNvPr id="12" name="Rechteck 11"/>
          <p:cNvSpPr/>
          <p:nvPr/>
        </p:nvSpPr>
        <p:spPr>
          <a:xfrm rot="20427634">
            <a:off x="4638343" y="1402365"/>
            <a:ext cx="6617830" cy="1682779"/>
          </a:xfrm>
          <a:prstGeom prst="rect">
            <a:avLst/>
          </a:prstGeom>
          <a:solidFill>
            <a:srgbClr val="DF0A14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5400" b="1" dirty="0" err="1" smtClean="0"/>
              <a:t>Competition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37713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Educational </a:t>
            </a:r>
            <a:r>
              <a:rPr lang="de-CH" dirty="0" err="1" smtClean="0"/>
              <a:t>goals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competition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11173802" cy="4982707"/>
          </a:xfrm>
        </p:spPr>
        <p:txBody>
          <a:bodyPr>
            <a:normAutofit lnSpcReduction="10000"/>
          </a:bodyPr>
          <a:lstStyle/>
          <a:p>
            <a:r>
              <a:rPr lang="de-CH" b="1" dirty="0" smtClean="0"/>
              <a:t>Goal 1: </a:t>
            </a:r>
            <a:r>
              <a:rPr lang="de-CH" b="1" dirty="0" err="1" smtClean="0"/>
              <a:t>Motivate</a:t>
            </a:r>
            <a:r>
              <a:rPr lang="de-CH" b="1" dirty="0" smtClean="0"/>
              <a:t> </a:t>
            </a:r>
            <a:r>
              <a:rPr lang="de-CH" b="1" dirty="0" err="1" smtClean="0"/>
              <a:t>students</a:t>
            </a:r>
            <a:r>
              <a:rPr lang="de-CH" b="1" dirty="0" smtClean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vocational</a:t>
            </a:r>
            <a:r>
              <a:rPr lang="de-CH" dirty="0" smtClean="0"/>
              <a:t> </a:t>
            </a:r>
            <a:r>
              <a:rPr lang="de-CH" dirty="0" err="1" smtClean="0"/>
              <a:t>education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 on </a:t>
            </a:r>
            <a:r>
              <a:rPr lang="de-CH" b="1" dirty="0" err="1" smtClean="0"/>
              <a:t>projects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an international </a:t>
            </a:r>
            <a:r>
              <a:rPr lang="de-CH" dirty="0" err="1" smtClean="0"/>
              <a:t>competition</a:t>
            </a:r>
            <a:endParaRPr lang="de-CH" dirty="0" smtClean="0"/>
          </a:p>
          <a:p>
            <a:endParaRPr lang="de-CH" dirty="0" smtClean="0"/>
          </a:p>
          <a:p>
            <a:r>
              <a:rPr lang="de-CH" b="1" dirty="0" smtClean="0"/>
              <a:t>Goal 2: </a:t>
            </a:r>
            <a:r>
              <a:rPr lang="de-CH" b="1" dirty="0" err="1" smtClean="0"/>
              <a:t>Learn</a:t>
            </a:r>
            <a:r>
              <a:rPr lang="de-CH" b="1" dirty="0" smtClean="0"/>
              <a:t> </a:t>
            </a:r>
            <a:r>
              <a:rPr lang="de-CH" b="1" dirty="0" err="1" smtClean="0"/>
              <a:t>business</a:t>
            </a:r>
            <a:r>
              <a:rPr lang="de-CH" b="1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b="1" dirty="0" err="1" smtClean="0"/>
              <a:t>presentation</a:t>
            </a:r>
            <a:r>
              <a:rPr lang="de-CH" b="1" dirty="0" smtClean="0"/>
              <a:t> </a:t>
            </a:r>
            <a:r>
              <a:rPr lang="de-CH" b="1" dirty="0" err="1" smtClean="0"/>
              <a:t>skills</a:t>
            </a:r>
            <a:r>
              <a:rPr lang="de-CH" b="1" dirty="0" smtClean="0"/>
              <a:t> </a:t>
            </a:r>
            <a:r>
              <a:rPr lang="de-CH" dirty="0" err="1" smtClean="0"/>
              <a:t>while</a:t>
            </a:r>
            <a:r>
              <a:rPr lang="de-CH" dirty="0" smtClean="0"/>
              <a:t> </a:t>
            </a:r>
            <a:r>
              <a:rPr lang="de-CH" dirty="0" err="1" smtClean="0"/>
              <a:t>solving</a:t>
            </a:r>
            <a:r>
              <a:rPr lang="de-CH" dirty="0" smtClean="0"/>
              <a:t> an </a:t>
            </a:r>
            <a:r>
              <a:rPr lang="de-CH" dirty="0" err="1" smtClean="0"/>
              <a:t>energy</a:t>
            </a:r>
            <a:r>
              <a:rPr lang="de-CH" dirty="0" smtClean="0"/>
              <a:t> </a:t>
            </a:r>
            <a:r>
              <a:rPr lang="de-CH" dirty="0" err="1" smtClean="0"/>
              <a:t>problem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b="1" dirty="0" smtClean="0"/>
              <a:t>smart </a:t>
            </a:r>
            <a:r>
              <a:rPr lang="de-CH" b="1" dirty="0" err="1" smtClean="0"/>
              <a:t>energy</a:t>
            </a:r>
            <a:r>
              <a:rPr lang="de-CH" b="1" dirty="0" smtClean="0"/>
              <a:t> </a:t>
            </a:r>
            <a:r>
              <a:rPr lang="de-CH" b="1" dirty="0" err="1" smtClean="0"/>
              <a:t>solutions</a:t>
            </a:r>
            <a:r>
              <a:rPr lang="de-CH" b="1" dirty="0" smtClean="0"/>
              <a:t> </a:t>
            </a:r>
            <a:r>
              <a:rPr lang="de-CH" dirty="0" smtClean="0"/>
              <a:t>in an innovative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creative</a:t>
            </a:r>
            <a:r>
              <a:rPr lang="de-CH" dirty="0" smtClean="0"/>
              <a:t> </a:t>
            </a:r>
            <a:r>
              <a:rPr lang="de-CH" dirty="0" err="1" smtClean="0"/>
              <a:t>way</a:t>
            </a:r>
            <a:endParaRPr lang="de-CH" dirty="0" smtClean="0"/>
          </a:p>
          <a:p>
            <a:endParaRPr lang="de-CH" dirty="0" smtClean="0"/>
          </a:p>
          <a:p>
            <a:r>
              <a:rPr lang="de-CH" b="1" dirty="0" smtClean="0"/>
              <a:t>Goal 3:</a:t>
            </a:r>
            <a:r>
              <a:rPr lang="de-CH" dirty="0" smtClean="0"/>
              <a:t> </a:t>
            </a:r>
            <a:r>
              <a:rPr lang="de-CH" dirty="0" err="1" smtClean="0"/>
              <a:t>Enable</a:t>
            </a:r>
            <a:r>
              <a:rPr lang="de-CH" dirty="0" smtClean="0"/>
              <a:t> </a:t>
            </a:r>
            <a:r>
              <a:rPr lang="de-CH" b="1" dirty="0" smtClean="0"/>
              <a:t>international </a:t>
            </a:r>
            <a:r>
              <a:rPr lang="de-CH" b="1" dirty="0" err="1" smtClean="0"/>
              <a:t>exchange</a:t>
            </a:r>
            <a:r>
              <a:rPr lang="de-CH" b="1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VET </a:t>
            </a:r>
            <a:r>
              <a:rPr lang="de-CH" dirty="0" err="1" smtClean="0"/>
              <a:t>students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04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Who is involved?</a:t>
            </a:r>
            <a:endParaRPr lang="en-US" dirty="0">
              <a:latin typeface="Arial" charset="0"/>
            </a:endParaRP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48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Bild 1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21" t="19736" r="33983" b="50600"/>
          <a:stretch/>
        </p:blipFill>
        <p:spPr>
          <a:xfrm>
            <a:off x="2803279" y="891286"/>
            <a:ext cx="9420419" cy="5972361"/>
          </a:xfrm>
          <a:prstGeom prst="rect">
            <a:avLst/>
          </a:prstGeom>
        </p:spPr>
      </p:pic>
      <p:cxnSp>
        <p:nvCxnSpPr>
          <p:cNvPr id="55" name="Gerade Verbindung 134"/>
          <p:cNvCxnSpPr/>
          <p:nvPr/>
        </p:nvCxnSpPr>
        <p:spPr bwMode="auto">
          <a:xfrm>
            <a:off x="5186080" y="5917354"/>
            <a:ext cx="13746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Gerade Verbindung 135"/>
          <p:cNvCxnSpPr/>
          <p:nvPr/>
        </p:nvCxnSpPr>
        <p:spPr bwMode="auto">
          <a:xfrm>
            <a:off x="1720191" y="4352216"/>
            <a:ext cx="0" cy="709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Gerade Verbindung 132"/>
          <p:cNvCxnSpPr/>
          <p:nvPr/>
        </p:nvCxnSpPr>
        <p:spPr bwMode="auto">
          <a:xfrm flipV="1">
            <a:off x="5744907" y="4033433"/>
            <a:ext cx="1824446" cy="1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Gerade Verbindung 134"/>
          <p:cNvCxnSpPr/>
          <p:nvPr/>
        </p:nvCxnSpPr>
        <p:spPr bwMode="auto">
          <a:xfrm>
            <a:off x="3899008" y="3871231"/>
            <a:ext cx="13746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Gerade Verbindung 135"/>
          <p:cNvCxnSpPr/>
          <p:nvPr/>
        </p:nvCxnSpPr>
        <p:spPr bwMode="auto">
          <a:xfrm>
            <a:off x="3899008" y="3249510"/>
            <a:ext cx="0" cy="621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Gerade Verbindung 141"/>
          <p:cNvCxnSpPr/>
          <p:nvPr/>
        </p:nvCxnSpPr>
        <p:spPr bwMode="auto">
          <a:xfrm>
            <a:off x="1715443" y="5062195"/>
            <a:ext cx="27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Gerade Verbindung 142"/>
          <p:cNvCxnSpPr/>
          <p:nvPr/>
        </p:nvCxnSpPr>
        <p:spPr bwMode="auto">
          <a:xfrm>
            <a:off x="5816474" y="4647319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5721485" y="4003263"/>
            <a:ext cx="72000" cy="72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6713744" y="2227609"/>
            <a:ext cx="72000" cy="72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265579" y="3856117"/>
            <a:ext cx="72000" cy="72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379237" y="5042752"/>
            <a:ext cx="72000" cy="72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/>
              <a:t>s</a:t>
            </a:r>
            <a:r>
              <a:rPr lang="en-US" dirty="0" smtClean="0"/>
              <a:t>chools in 5 countries</a:t>
            </a:r>
            <a:endParaRPr lang="en-US" dirty="0"/>
          </a:p>
        </p:txBody>
      </p:sp>
      <p:sp>
        <p:nvSpPr>
          <p:cNvPr id="112" name="Textfeld 111"/>
          <p:cNvSpPr txBox="1"/>
          <p:nvPr/>
        </p:nvSpPr>
        <p:spPr>
          <a:xfrm>
            <a:off x="3536195" y="5444714"/>
            <a:ext cx="1649885" cy="58477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ftm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Höhere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Fachschule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Technik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Mittelland</a:t>
            </a:r>
            <a:endParaRPr lang="en-US" sz="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Voc.Training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Education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Grenchen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Switzerland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969413" y="3458761"/>
            <a:ext cx="1635067" cy="1393882"/>
            <a:chOff x="576792" y="2636381"/>
            <a:chExt cx="1635067" cy="1393882"/>
          </a:xfrm>
        </p:grpSpPr>
        <p:sp>
          <p:nvSpPr>
            <p:cNvPr id="151" name="Textfeld 150"/>
            <p:cNvSpPr txBox="1"/>
            <p:nvPr/>
          </p:nvSpPr>
          <p:spPr>
            <a:xfrm>
              <a:off x="577666" y="2636381"/>
              <a:ext cx="1634193" cy="584775"/>
            </a:xfrm>
            <a:prstGeom prst="rect">
              <a:avLst/>
            </a:prstGeom>
            <a:solidFill>
              <a:srgbClr val="D8117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CIFP </a:t>
              </a:r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Usurbil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LHII</a:t>
              </a:r>
            </a:p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Vocational Training and Education School, Basque Country </a:t>
              </a:r>
              <a:endPara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92" y="3274964"/>
              <a:ext cx="1634192" cy="755299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3228005" y="1420585"/>
            <a:ext cx="1431763" cy="1708267"/>
            <a:chOff x="5900224" y="-1090852"/>
            <a:chExt cx="1431763" cy="1708267"/>
          </a:xfrm>
        </p:grpSpPr>
        <p:sp>
          <p:nvSpPr>
            <p:cNvPr id="167" name="Textfeld 166"/>
            <p:cNvSpPr txBox="1"/>
            <p:nvPr/>
          </p:nvSpPr>
          <p:spPr>
            <a:xfrm>
              <a:off x="5900224" y="-1090852"/>
              <a:ext cx="1431763" cy="584775"/>
            </a:xfrm>
            <a:prstGeom prst="rect">
              <a:avLst/>
            </a:prstGeom>
            <a:solidFill>
              <a:srgbClr val="D8117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Alfa College</a:t>
              </a:r>
            </a:p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Vocational </a:t>
              </a:r>
              <a:r>
                <a: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Training and Education 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School</a:t>
              </a:r>
              <a:endPara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Groningen, Netherlands</a:t>
              </a: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381" y="-391050"/>
              <a:ext cx="941234" cy="1008465"/>
            </a:xfrm>
            <a:prstGeom prst="rect">
              <a:avLst/>
            </a:prstGeom>
          </p:spPr>
        </p:pic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5419037" y="4739071"/>
            <a:ext cx="794873" cy="339681"/>
            <a:chOff x="7316371" y="-781501"/>
            <a:chExt cx="1894052" cy="800967"/>
          </a:xfrm>
        </p:grpSpPr>
        <p:sp>
          <p:nvSpPr>
            <p:cNvPr id="22" name="Rechteck 21"/>
            <p:cNvSpPr/>
            <p:nvPr/>
          </p:nvSpPr>
          <p:spPr>
            <a:xfrm>
              <a:off x="7316371" y="-781501"/>
              <a:ext cx="1894052" cy="795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371" y="-767294"/>
              <a:ext cx="1894052" cy="786760"/>
            </a:xfrm>
            <a:prstGeom prst="rect">
              <a:avLst/>
            </a:prstGeom>
          </p:spPr>
        </p:pic>
      </p:grpSp>
      <p:sp>
        <p:nvSpPr>
          <p:cNvPr id="144" name="Oval 84"/>
          <p:cNvSpPr/>
          <p:nvPr/>
        </p:nvSpPr>
        <p:spPr bwMode="auto">
          <a:xfrm>
            <a:off x="5782692" y="4625969"/>
            <a:ext cx="72000" cy="72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8" name="Gerade Verbindung 135"/>
          <p:cNvCxnSpPr/>
          <p:nvPr/>
        </p:nvCxnSpPr>
        <p:spPr bwMode="auto">
          <a:xfrm>
            <a:off x="6742397" y="1307962"/>
            <a:ext cx="0" cy="964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uppieren 5"/>
          <p:cNvGrpSpPr/>
          <p:nvPr/>
        </p:nvGrpSpPr>
        <p:grpSpPr>
          <a:xfrm>
            <a:off x="6099356" y="325350"/>
            <a:ext cx="1616981" cy="1442436"/>
            <a:chOff x="8556234" y="3162492"/>
            <a:chExt cx="1616981" cy="1442436"/>
          </a:xfrm>
        </p:grpSpPr>
        <p:sp>
          <p:nvSpPr>
            <p:cNvPr id="50" name="Rechteck 49"/>
            <p:cNvSpPr/>
            <p:nvPr/>
          </p:nvSpPr>
          <p:spPr>
            <a:xfrm>
              <a:off x="8560674" y="3482746"/>
              <a:ext cx="1610369" cy="1122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8556234" y="3162492"/>
              <a:ext cx="1616981" cy="1254251"/>
              <a:chOff x="8403376" y="3305646"/>
              <a:chExt cx="1616981" cy="1254251"/>
            </a:xfrm>
          </p:grpSpPr>
          <p:sp>
            <p:nvSpPr>
              <p:cNvPr id="52" name="Textfeld 51"/>
              <p:cNvSpPr txBox="1"/>
              <p:nvPr/>
            </p:nvSpPr>
            <p:spPr>
              <a:xfrm>
                <a:off x="8403376" y="3305646"/>
                <a:ext cx="1616981" cy="584775"/>
              </a:xfrm>
              <a:prstGeom prst="rect">
                <a:avLst/>
              </a:prstGeom>
              <a:solidFill>
                <a:srgbClr val="D8117D"/>
              </a:solidFill>
              <a:ln w="31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Lulea </a:t>
                </a:r>
                <a:r>
                  <a:rPr lang="en-US" sz="800" b="1" dirty="0" err="1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Kommun</a:t>
                </a:r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</a:p>
              <a:p>
                <a:r>
                  <a:rPr lang="en-US" sz="8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Vocational Training and Education School,</a:t>
                </a:r>
              </a:p>
              <a:p>
                <a:r>
                  <a:rPr lang="en-US" sz="8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Lulea, Sweden</a:t>
                </a:r>
                <a:endPara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53" name="Grafik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934" y="4037816"/>
                <a:ext cx="907542" cy="522081"/>
              </a:xfrm>
              <a:prstGeom prst="rect">
                <a:avLst/>
              </a:prstGeom>
            </p:spPr>
          </p:pic>
        </p:grpSp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41100" y="3856117"/>
              <a:ext cx="522129" cy="560626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7588515" y="3476583"/>
            <a:ext cx="1580918" cy="1220508"/>
            <a:chOff x="7525973" y="3547723"/>
            <a:chExt cx="1580918" cy="1220508"/>
          </a:xfrm>
        </p:grpSpPr>
        <p:sp>
          <p:nvSpPr>
            <p:cNvPr id="87" name="Textfeld 86"/>
            <p:cNvSpPr txBox="1"/>
            <p:nvPr/>
          </p:nvSpPr>
          <p:spPr>
            <a:xfrm>
              <a:off x="7527623" y="3547723"/>
              <a:ext cx="1579268" cy="584775"/>
            </a:xfrm>
            <a:prstGeom prst="rect">
              <a:avLst/>
            </a:prstGeom>
            <a:solidFill>
              <a:srgbClr val="D8117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Hans-</a:t>
              </a:r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Böckler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-</a:t>
              </a:r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Berufskolleg</a:t>
              </a:r>
              <a:endPara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Vocational Training and Education School</a:t>
              </a:r>
            </a:p>
            <a:p>
              <a:r>
                <a:rPr lang="en-US" sz="800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Münster</a:t>
              </a:r>
              <a:r>
                <a:rPr lang="en-US" sz="8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Germany</a:t>
              </a:r>
              <a:endPara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525973" y="4136966"/>
              <a:ext cx="1579268" cy="631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796" y="4273256"/>
              <a:ext cx="1409510" cy="352377"/>
            </a:xfrm>
            <a:prstGeom prst="rect">
              <a:avLst/>
            </a:prstGeom>
          </p:spPr>
        </p:pic>
      </p:grpSp>
      <p:sp>
        <p:nvSpPr>
          <p:cNvPr id="56" name="Textfeld 55"/>
          <p:cNvSpPr txBox="1"/>
          <p:nvPr/>
        </p:nvSpPr>
        <p:spPr>
          <a:xfrm>
            <a:off x="6458981" y="5418617"/>
            <a:ext cx="1649885" cy="58477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Polybau </a:t>
            </a:r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Utzwil</a:t>
            </a:r>
            <a:endParaRPr lang="en-US" sz="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Vocational Training and Education School</a:t>
            </a:r>
          </a:p>
          <a:p>
            <a:r>
              <a:rPr lang="en-US" sz="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Utzwil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Switzerland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3536194" y="6029489"/>
            <a:ext cx="1649885" cy="710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56" y="6077152"/>
            <a:ext cx="550344" cy="599562"/>
          </a:xfrm>
          <a:prstGeom prst="rect">
            <a:avLst/>
          </a:prstGeom>
        </p:spPr>
      </p:pic>
      <p:sp>
        <p:nvSpPr>
          <p:cNvPr id="63" name="Rechteck 62"/>
          <p:cNvSpPr/>
          <p:nvPr/>
        </p:nvSpPr>
        <p:spPr>
          <a:xfrm>
            <a:off x="6458981" y="6003392"/>
            <a:ext cx="1649885" cy="710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64" y="6089429"/>
            <a:ext cx="1440186" cy="5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c-standard-2017">
  <a:themeElements>
    <a:clrScheme name="myclimate-Designfarben">
      <a:dk1>
        <a:srgbClr val="303030"/>
      </a:dk1>
      <a:lt1>
        <a:srgbClr val="FFFFFF"/>
      </a:lt1>
      <a:dk2>
        <a:srgbClr val="5BC5F2"/>
      </a:dk2>
      <a:lt2>
        <a:srgbClr val="999999"/>
      </a:lt2>
      <a:accent1>
        <a:srgbClr val="004D90"/>
      </a:accent1>
      <a:accent2>
        <a:srgbClr val="AE8D66"/>
      </a:accent2>
      <a:accent3>
        <a:srgbClr val="009FE3"/>
      </a:accent3>
      <a:accent4>
        <a:srgbClr val="99CC00"/>
      </a:accent4>
      <a:accent5>
        <a:srgbClr val="FF2F91"/>
      </a:accent5>
      <a:accent6>
        <a:srgbClr val="000000"/>
      </a:accent6>
      <a:hlink>
        <a:srgbClr val="943674"/>
      </a:hlink>
      <a:folHlink>
        <a:srgbClr val="F452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äsentation_169_EN.potx" id="{FF022C7E-0BED-4370-95BC-9C499546F8A5}" vid="{9324916C-9743-42B2-A003-C5DA2D57963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Standardpräsentation_169_EN</Template>
  <TotalTime>0</TotalTime>
  <Words>1087</Words>
  <Application>Microsoft Office PowerPoint</Application>
  <PresentationFormat>Breitbild</PresentationFormat>
  <Paragraphs>209</Paragraphs>
  <Slides>22</Slides>
  <Notes>14</Notes>
  <HiddenSlides>1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Frutiger LT Com 45 Light</vt:lpstr>
      <vt:lpstr>Times New Roman</vt:lpstr>
      <vt:lpstr>Wingdings</vt:lpstr>
      <vt:lpstr>myc-standard-2017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Graf</dc:creator>
  <cp:lastModifiedBy>Melanie Graf</cp:lastModifiedBy>
  <cp:revision>181</cp:revision>
  <cp:lastPrinted>2017-08-14T06:47:14Z</cp:lastPrinted>
  <dcterms:created xsi:type="dcterms:W3CDTF">2019-02-19T12:41:53Z</dcterms:created>
  <dcterms:modified xsi:type="dcterms:W3CDTF">2019-12-02T15:25:05Z</dcterms:modified>
</cp:coreProperties>
</file>